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8" r:id="rId3"/>
    <p:sldId id="286" r:id="rId4"/>
    <p:sldId id="259" r:id="rId5"/>
    <p:sldId id="260" r:id="rId6"/>
    <p:sldId id="261" r:id="rId7"/>
    <p:sldId id="265" r:id="rId8"/>
    <p:sldId id="267" r:id="rId9"/>
    <p:sldId id="268" r:id="rId10"/>
    <p:sldId id="269" r:id="rId11"/>
    <p:sldId id="270" r:id="rId12"/>
    <p:sldId id="273" r:id="rId13"/>
    <p:sldId id="276" r:id="rId14"/>
    <p:sldId id="277" r:id="rId15"/>
    <p:sldId id="287" r:id="rId16"/>
    <p:sldId id="288" r:id="rId17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2016/5/17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Algorithm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831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 cloth-aware, feedback controller </a:t>
            </a:r>
            <a:r>
              <a:rPr lang="en-US" altLang="zh-TW" dirty="0" smtClean="0"/>
              <a:t>for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 alignment </a:t>
            </a:r>
            <a:r>
              <a:rPr lang="en-US" altLang="zh-TW" dirty="0"/>
              <a:t>action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an intermediate goal </a:t>
            </a:r>
            <a:r>
              <a:rPr lang="en-US" altLang="zh-TW" dirty="0" smtClean="0"/>
              <a:t> is that a </a:t>
            </a:r>
            <a:r>
              <a:rPr lang="en-US" altLang="zh-TW" dirty="0"/>
              <a:t>point on the cloth that is visible from the end effector and has the smallest </a:t>
            </a:r>
            <a:r>
              <a:rPr lang="en-US" altLang="zh-TW" dirty="0" smtClean="0"/>
              <a:t>distance </a:t>
            </a:r>
            <a:r>
              <a:rPr lang="en-US" altLang="zh-TW" dirty="0"/>
              <a:t>to the target feature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</a:t>
            </a:r>
            <a:r>
              <a:rPr lang="en-US" altLang="zh-TW" dirty="0" smtClean="0"/>
              <a:t>lignment </a:t>
            </a:r>
            <a:r>
              <a:rPr lang="en-US" altLang="zh-TW" dirty="0"/>
              <a:t>controller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488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/>
          </a:p>
          <a:p>
            <a:r>
              <a:rPr lang="en-US" altLang="zh-TW" dirty="0"/>
              <a:t>finds an intermediate goal</a:t>
            </a:r>
          </a:p>
          <a:p>
            <a:r>
              <a:rPr lang="en-US" altLang="zh-TW" dirty="0"/>
              <a:t>moves the end effector a small distance in a way that minimizes the chance of knocking</a:t>
            </a:r>
            <a:r>
              <a:rPr lang="zh-TW" altLang="en-US" dirty="0"/>
              <a:t> </a:t>
            </a:r>
            <a:r>
              <a:rPr lang="en-US" altLang="zh-TW" dirty="0"/>
              <a:t>away the target feature. </a:t>
            </a:r>
          </a:p>
          <a:p>
            <a:r>
              <a:rPr lang="en-US" altLang="zh-TW" dirty="0"/>
              <a:t>These two steps are performed iteratively</a:t>
            </a:r>
            <a:r>
              <a:rPr lang="zh-TW" altLang="en-US" dirty="0"/>
              <a:t> </a:t>
            </a:r>
            <a:r>
              <a:rPr lang="en-US" altLang="zh-TW" dirty="0"/>
              <a:t>until the end effector successfully reaches the feature.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</a:t>
            </a:r>
            <a:r>
              <a:rPr lang="en-US" altLang="zh-TW" dirty="0" smtClean="0"/>
              <a:t>lignment </a:t>
            </a:r>
            <a:r>
              <a:rPr lang="en-US" altLang="zh-TW" dirty="0"/>
              <a:t>controller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558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move the end </a:t>
            </a:r>
            <a:r>
              <a:rPr lang="en-US" altLang="zh-TW" dirty="0" smtClean="0"/>
              <a:t>effector by </a:t>
            </a:r>
            <a:r>
              <a:rPr lang="en-US" altLang="zh-TW" dirty="0" smtClean="0"/>
              <a:t>solving </a:t>
            </a:r>
            <a:r>
              <a:rPr lang="en-US" altLang="zh-TW" dirty="0"/>
              <a:t>a collision-free inverse </a:t>
            </a:r>
            <a:r>
              <a:rPr lang="en-US" altLang="zh-TW" dirty="0" smtClean="0"/>
              <a:t>kinematics (IK</a:t>
            </a:r>
            <a:r>
              <a:rPr lang="en-US" altLang="zh-TW" dirty="0"/>
              <a:t>) problem</a:t>
            </a:r>
            <a:r>
              <a:rPr lang="en-US" altLang="zh-TW" dirty="0" smtClean="0"/>
              <a:t>.</a:t>
            </a:r>
          </a:p>
          <a:p>
            <a:r>
              <a:rPr lang="en-US" altLang="zh-TW" dirty="0"/>
              <a:t>keeps the full body motion similar to the </a:t>
            </a:r>
            <a:r>
              <a:rPr lang="en-US" altLang="zh-TW" dirty="0" smtClean="0"/>
              <a:t>reference,</a:t>
            </a:r>
            <a:r>
              <a:rPr lang="zh-TW" altLang="en-US" dirty="0" smtClean="0"/>
              <a:t> </a:t>
            </a:r>
            <a:r>
              <a:rPr lang="en-US" altLang="zh-TW" dirty="0" smtClean="0"/>
              <a:t>and </a:t>
            </a:r>
            <a:r>
              <a:rPr lang="en-US" altLang="zh-TW" dirty="0"/>
              <a:t>guarantees that the body parts do not overlap with </a:t>
            </a:r>
            <a:r>
              <a:rPr lang="en-US" altLang="zh-TW" dirty="0" smtClean="0"/>
              <a:t>each</a:t>
            </a:r>
            <a:r>
              <a:rPr lang="zh-TW" altLang="en-US" dirty="0" smtClean="0"/>
              <a:t> </a:t>
            </a:r>
            <a:r>
              <a:rPr lang="en-US" altLang="zh-TW" dirty="0" smtClean="0"/>
              <a:t>other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IK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558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if the character is using his or </a:t>
            </a:r>
            <a:r>
              <a:rPr lang="en-US" altLang="zh-TW" dirty="0" smtClean="0"/>
              <a:t>her</a:t>
            </a:r>
            <a:r>
              <a:rPr lang="zh-TW" altLang="en-US" dirty="0" smtClean="0"/>
              <a:t> </a:t>
            </a:r>
            <a:r>
              <a:rPr lang="en-US" altLang="zh-TW" dirty="0" smtClean="0"/>
              <a:t>right </a:t>
            </a:r>
            <a:r>
              <a:rPr lang="en-US" altLang="zh-TW" dirty="0"/>
              <a:t>hand to dress the left arm, the path nodes are points just </a:t>
            </a:r>
            <a:r>
              <a:rPr lang="en-US" altLang="zh-TW" dirty="0" smtClean="0"/>
              <a:t>off the </a:t>
            </a:r>
            <a:r>
              <a:rPr lang="en-US" altLang="zh-TW" dirty="0"/>
              <a:t>surface of the left wrist, the left elbow and the left </a:t>
            </a:r>
            <a:r>
              <a:rPr lang="en-US" altLang="zh-TW" dirty="0" smtClean="0"/>
              <a:t>shoulder</a:t>
            </a:r>
          </a:p>
          <a:p>
            <a:r>
              <a:rPr lang="en-US" altLang="zh-TW" dirty="0" smtClean="0"/>
              <a:t>solved by </a:t>
            </a:r>
            <a:r>
              <a:rPr lang="en-US" altLang="zh-TW" dirty="0"/>
              <a:t>the collision-free IK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Traversal</a:t>
            </a:r>
            <a:r>
              <a:rPr lang="en-US" altLang="zh-TW" b="1" dirty="0"/>
              <a:t>-</a:t>
            </a:r>
            <a:r>
              <a:rPr lang="en-US" altLang="zh-TW" b="1" dirty="0" smtClean="0"/>
              <a:t>Dragging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558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move </a:t>
            </a:r>
            <a:r>
              <a:rPr lang="en-US" altLang="zh-TW" dirty="0" smtClean="0"/>
              <a:t>the limb’s </a:t>
            </a:r>
            <a:r>
              <a:rPr lang="en-US" altLang="zh-TW" dirty="0"/>
              <a:t>end effector away from the </a:t>
            </a:r>
            <a:r>
              <a:rPr lang="en-US" altLang="zh-TW" dirty="0" smtClean="0"/>
              <a:t>body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the </a:t>
            </a:r>
            <a:r>
              <a:rPr lang="en-US" altLang="zh-TW" dirty="0"/>
              <a:t>friction </a:t>
            </a:r>
            <a:r>
              <a:rPr lang="en-US" altLang="zh-TW" dirty="0" smtClean="0"/>
              <a:t>force caused </a:t>
            </a:r>
            <a:r>
              <a:rPr lang="en-US" altLang="zh-TW" dirty="0"/>
              <a:t>by the stretching limb is canceled by the tension force </a:t>
            </a:r>
            <a:r>
              <a:rPr lang="en-US" altLang="zh-TW" dirty="0" smtClean="0"/>
              <a:t>of the </a:t>
            </a:r>
            <a:r>
              <a:rPr lang="en-US" altLang="zh-TW" dirty="0"/>
              <a:t>cloth pulling from the anchor node.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/>
              <a:t>Traversal-Stretching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258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Tracking: To </a:t>
            </a:r>
            <a:r>
              <a:rPr lang="en-US" altLang="zh-TW" dirty="0"/>
              <a:t>preserve the dressing </a:t>
            </a:r>
            <a:r>
              <a:rPr lang="en-US" altLang="zh-TW" dirty="0" smtClean="0"/>
              <a:t>style</a:t>
            </a:r>
          </a:p>
          <a:p>
            <a:r>
              <a:rPr lang="en-US" altLang="zh-TW" dirty="0"/>
              <a:t>Grip and </a:t>
            </a:r>
            <a:r>
              <a:rPr lang="en-US" altLang="zh-TW" dirty="0" smtClean="0"/>
              <a:t>Release: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cloth feature moves together with the </a:t>
            </a:r>
            <a:r>
              <a:rPr lang="en-US" altLang="zh-TW" dirty="0" smtClean="0"/>
              <a:t>character’s hand </a:t>
            </a:r>
            <a:r>
              <a:rPr lang="en-US" altLang="zh-TW" dirty="0"/>
              <a:t>if it is </a:t>
            </a:r>
            <a:r>
              <a:rPr lang="en-US" altLang="zh-TW" dirty="0" smtClean="0"/>
              <a:t>gripped</a:t>
            </a:r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he cloth feature </a:t>
            </a:r>
            <a:r>
              <a:rPr lang="en-US" altLang="zh-TW" dirty="0"/>
              <a:t>no longer moves with the end effector once it is released.</a:t>
            </a:r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Other Actions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883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Idling: </a:t>
            </a:r>
          </a:p>
          <a:p>
            <a:pPr lvl="1"/>
            <a:r>
              <a:rPr lang="en-US" altLang="zh-TW" dirty="0"/>
              <a:t>This action freezes the character’s motion 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main purpose </a:t>
            </a:r>
            <a:r>
              <a:rPr lang="en-US" altLang="zh-TW" dirty="0" smtClean="0"/>
              <a:t>is </a:t>
            </a:r>
            <a:r>
              <a:rPr lang="en-US" altLang="zh-TW" dirty="0"/>
              <a:t>to </a:t>
            </a:r>
            <a:r>
              <a:rPr lang="en-US" altLang="zh-TW" dirty="0" smtClean="0"/>
              <a:t>wait for </a:t>
            </a:r>
            <a:r>
              <a:rPr lang="en-US" altLang="zh-TW" dirty="0"/>
              <a:t>the clothes to settle before proceeding to the next dressing action.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Other Actions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002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primitive </a:t>
            </a:r>
            <a:r>
              <a:rPr lang="en-US" altLang="zh-TW" dirty="0"/>
              <a:t>action </a:t>
            </a:r>
            <a:r>
              <a:rPr lang="en-US" altLang="zh-TW" dirty="0" smtClean="0"/>
              <a:t>editor</a:t>
            </a:r>
          </a:p>
          <a:p>
            <a:r>
              <a:rPr lang="en-US" altLang="zh-TW" dirty="0" smtClean="0"/>
              <a:t>dressing controller</a:t>
            </a:r>
          </a:p>
          <a:p>
            <a:r>
              <a:rPr lang="en-US" altLang="zh-TW" dirty="0" smtClean="0"/>
              <a:t>cloth simulator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System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488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72067" y="2675467"/>
            <a:ext cx="6292221" cy="3450696"/>
          </a:xfrm>
        </p:spPr>
        <p:txBody>
          <a:bodyPr/>
          <a:lstStyle/>
          <a:p>
            <a:endParaRPr lang="en-US" altLang="zh-TW" dirty="0" smtClean="0"/>
          </a:p>
          <a:p>
            <a:r>
              <a:rPr lang="en-US" altLang="zh-TW" dirty="0"/>
              <a:t>primitive </a:t>
            </a:r>
            <a:r>
              <a:rPr lang="en-US" altLang="zh-TW" dirty="0" smtClean="0"/>
              <a:t>action</a:t>
            </a:r>
          </a:p>
          <a:p>
            <a:r>
              <a:rPr lang="en-US" altLang="zh-TW" dirty="0" smtClean="0"/>
              <a:t>dressing controller:</a:t>
            </a:r>
            <a:r>
              <a:rPr lang="zh-TW" altLang="en-US" dirty="0" smtClean="0"/>
              <a:t> </a:t>
            </a:r>
            <a:r>
              <a:rPr lang="en-US" altLang="zh-TW" dirty="0" smtClean="0"/>
              <a:t>to</a:t>
            </a:r>
            <a:r>
              <a:rPr lang="zh-TW" altLang="en-US" dirty="0" smtClean="0"/>
              <a:t> </a:t>
            </a:r>
            <a:r>
              <a:rPr lang="en-US" altLang="zh-TW" dirty="0" smtClean="0"/>
              <a:t>handle </a:t>
            </a:r>
            <a:r>
              <a:rPr lang="en-US" altLang="zh-TW" dirty="0"/>
              <a:t>each of the primitive </a:t>
            </a:r>
            <a:r>
              <a:rPr lang="en-US" altLang="zh-TW" dirty="0" smtClean="0"/>
              <a:t>action</a:t>
            </a:r>
          </a:p>
          <a:p>
            <a:r>
              <a:rPr lang="en-US" altLang="zh-TW" dirty="0"/>
              <a:t>primitive action </a:t>
            </a:r>
            <a:r>
              <a:rPr lang="en-US" altLang="zh-TW" dirty="0" smtClean="0"/>
              <a:t>editor:</a:t>
            </a:r>
            <a:r>
              <a:rPr lang="zh-TW" altLang="en-US" dirty="0" smtClean="0"/>
              <a:t> </a:t>
            </a:r>
            <a:r>
              <a:rPr lang="en-US" altLang="zh-TW" dirty="0" smtClean="0"/>
              <a:t>for user to assemble</a:t>
            </a:r>
            <a:r>
              <a:rPr lang="en-US" altLang="zh-TW" dirty="0"/>
              <a:t> </a:t>
            </a:r>
            <a:r>
              <a:rPr lang="en-US" altLang="zh-TW" dirty="0" smtClean="0"/>
              <a:t>a </a:t>
            </a:r>
            <a:r>
              <a:rPr lang="en-US" altLang="zh-TW" dirty="0"/>
              <a:t>sequence of </a:t>
            </a:r>
            <a:r>
              <a:rPr lang="en-US" altLang="zh-TW" dirty="0" smtClean="0"/>
              <a:t>actions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primitive action </a:t>
            </a:r>
            <a:r>
              <a:rPr lang="en-US" altLang="zh-TW" dirty="0"/>
              <a:t>editor</a:t>
            </a:r>
            <a:br>
              <a:rPr lang="en-US" altLang="zh-TW" dirty="0"/>
            </a:br>
            <a:r>
              <a:rPr lang="en-US" altLang="zh-TW" dirty="0"/>
              <a:t>dressing controller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5386" b="21125"/>
          <a:stretch/>
        </p:blipFill>
        <p:spPr>
          <a:xfrm>
            <a:off x="7452320" y="2708920"/>
            <a:ext cx="1152128" cy="378088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251"/>
          <a:stretch/>
        </p:blipFill>
        <p:spPr>
          <a:xfrm>
            <a:off x="-5797152" y="4725144"/>
            <a:ext cx="5467350" cy="268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12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finite element </a:t>
            </a:r>
            <a:r>
              <a:rPr lang="en-US" altLang="zh-TW" dirty="0" smtClean="0"/>
              <a:t>mesh</a:t>
            </a:r>
          </a:p>
          <a:p>
            <a:r>
              <a:rPr lang="en-US" altLang="zh-TW" dirty="0" smtClean="0"/>
              <a:t>linear stretching</a:t>
            </a:r>
          </a:p>
          <a:p>
            <a:r>
              <a:rPr lang="en-US" altLang="zh-TW" dirty="0" smtClean="0"/>
              <a:t>bending </a:t>
            </a:r>
            <a:r>
              <a:rPr lang="en-US" altLang="zh-TW" dirty="0" smtClean="0"/>
              <a:t>models</a:t>
            </a:r>
          </a:p>
          <a:p>
            <a:r>
              <a:rPr lang="en-US" altLang="zh-TW" dirty="0"/>
              <a:t>The </a:t>
            </a:r>
            <a:r>
              <a:rPr lang="en-US" altLang="zh-TW" dirty="0" smtClean="0"/>
              <a:t>collisions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Garments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9841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Important </a:t>
            </a:r>
            <a:r>
              <a:rPr lang="en-US" altLang="zh-TW" dirty="0" smtClean="0"/>
              <a:t>for </a:t>
            </a:r>
            <a:r>
              <a:rPr lang="en-US" altLang="zh-TW" dirty="0"/>
              <a:t>dressing </a:t>
            </a:r>
            <a:r>
              <a:rPr lang="en-US" altLang="zh-TW" dirty="0" smtClean="0"/>
              <a:t>control</a:t>
            </a:r>
          </a:p>
          <a:p>
            <a:r>
              <a:rPr lang="en-US" altLang="zh-TW" dirty="0"/>
              <a:t>a </a:t>
            </a:r>
            <a:r>
              <a:rPr lang="en-US" altLang="zh-TW" dirty="0" smtClean="0"/>
              <a:t>set</a:t>
            </a:r>
            <a:r>
              <a:rPr lang="zh-TW" altLang="en-US" dirty="0" smtClean="0"/>
              <a:t> </a:t>
            </a:r>
            <a:r>
              <a:rPr lang="en-US" altLang="zh-TW" dirty="0" smtClean="0"/>
              <a:t>of </a:t>
            </a:r>
            <a:r>
              <a:rPr lang="en-US" altLang="zh-TW" dirty="0"/>
              <a:t>vertices on the cloth </a:t>
            </a:r>
            <a:r>
              <a:rPr lang="en-US" altLang="zh-TW" dirty="0" smtClean="0"/>
              <a:t>mesh</a:t>
            </a:r>
            <a:endParaRPr lang="en-US" altLang="zh-TW" dirty="0"/>
          </a:p>
          <a:p>
            <a:r>
              <a:rPr lang="en-US" altLang="zh-TW" dirty="0"/>
              <a:t>Each feature is either a target </a:t>
            </a:r>
            <a:r>
              <a:rPr lang="en-US" altLang="zh-TW" dirty="0" smtClean="0"/>
              <a:t>or </a:t>
            </a:r>
            <a:r>
              <a:rPr lang="en-US" altLang="zh-TW" dirty="0"/>
              <a:t>a location for a hand to </a:t>
            </a:r>
            <a:r>
              <a:rPr lang="en-US" altLang="zh-TW" dirty="0" smtClean="0"/>
              <a:t>grasp.</a:t>
            </a:r>
          </a:p>
          <a:p>
            <a:pPr lvl="1"/>
            <a:r>
              <a:rPr lang="en-US" altLang="zh-TW" dirty="0" smtClean="0"/>
              <a:t>vertex loop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Garment </a:t>
            </a:r>
            <a:r>
              <a:rPr lang="en-US" altLang="zh-TW" b="1" dirty="0" smtClean="0"/>
              <a:t>Features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005064"/>
            <a:ext cx="4680520" cy="260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887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dressing problem, in its most abstract form, can be viewed </a:t>
            </a:r>
            <a:r>
              <a:rPr lang="en-US" altLang="zh-TW" dirty="0" smtClean="0"/>
              <a:t>as</a:t>
            </a:r>
            <a:r>
              <a:rPr lang="zh-TW" altLang="en-US" dirty="0" smtClean="0"/>
              <a:t> </a:t>
            </a:r>
            <a:r>
              <a:rPr lang="en-US" altLang="zh-TW" dirty="0" smtClean="0"/>
              <a:t>path </a:t>
            </a:r>
            <a:r>
              <a:rPr lang="en-US" altLang="zh-TW" dirty="0" smtClean="0"/>
              <a:t>planning</a:t>
            </a:r>
          </a:p>
          <a:p>
            <a:r>
              <a:rPr lang="en-US" altLang="zh-TW" dirty="0"/>
              <a:t>T</a:t>
            </a:r>
            <a:r>
              <a:rPr lang="en-US" altLang="zh-TW" dirty="0" smtClean="0"/>
              <a:t>he </a:t>
            </a:r>
            <a:r>
              <a:rPr lang="en-US" altLang="zh-TW" dirty="0"/>
              <a:t>validity of the path depends on the evolution </a:t>
            </a:r>
            <a:r>
              <a:rPr lang="en-US" altLang="zh-TW" dirty="0" smtClean="0"/>
              <a:t>of another </a:t>
            </a:r>
            <a:r>
              <a:rPr lang="en-US" altLang="zh-TW" dirty="0"/>
              <a:t>dynamic system, the cloth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Dressing Problem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558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The </a:t>
            </a:r>
            <a:r>
              <a:rPr lang="en-US" altLang="zh-TW" dirty="0" smtClean="0"/>
              <a:t>two</a:t>
            </a:r>
            <a:r>
              <a:rPr lang="zh-TW" altLang="en-US" dirty="0" smtClean="0"/>
              <a:t> </a:t>
            </a:r>
            <a:r>
              <a:rPr lang="en-US" altLang="zh-TW" dirty="0" smtClean="0"/>
              <a:t>most </a:t>
            </a:r>
            <a:r>
              <a:rPr lang="en-US" altLang="zh-TW" dirty="0"/>
              <a:t>important actions are </a:t>
            </a:r>
            <a:r>
              <a:rPr lang="en-US" altLang="zh-TW" i="1" dirty="0"/>
              <a:t>alignment </a:t>
            </a:r>
            <a:r>
              <a:rPr lang="en-US" altLang="zh-TW" dirty="0"/>
              <a:t>and </a:t>
            </a:r>
            <a:r>
              <a:rPr lang="en-US" altLang="zh-TW" i="1" dirty="0" smtClean="0"/>
              <a:t>traversal</a:t>
            </a:r>
          </a:p>
          <a:p>
            <a:r>
              <a:rPr lang="en-US" altLang="zh-TW" dirty="0" smtClean="0"/>
              <a:t>We monitor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 </a:t>
            </a:r>
            <a:r>
              <a:rPr lang="en-US" altLang="zh-TW" dirty="0"/>
              <a:t>cloth state and solve an optimization at each time step only </a:t>
            </a:r>
            <a:r>
              <a:rPr lang="en-US" altLang="zh-TW" dirty="0" smtClean="0"/>
              <a:t>during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 </a:t>
            </a:r>
            <a:r>
              <a:rPr lang="en-US" altLang="zh-TW" dirty="0"/>
              <a:t>alignment phase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</a:t>
            </a:r>
            <a:r>
              <a:rPr lang="en-US" altLang="zh-TW" dirty="0"/>
              <a:t>For other actions, we plan the entire </a:t>
            </a:r>
            <a:r>
              <a:rPr lang="en-US" altLang="zh-TW" dirty="0" smtClean="0"/>
              <a:t>path</a:t>
            </a:r>
            <a:r>
              <a:rPr lang="zh-TW" altLang="en-US" dirty="0" smtClean="0"/>
              <a:t> </a:t>
            </a:r>
            <a:r>
              <a:rPr lang="en-US" altLang="zh-TW" dirty="0" smtClean="0"/>
              <a:t>at </a:t>
            </a:r>
            <a:r>
              <a:rPr lang="en-US" altLang="zh-TW" dirty="0"/>
              <a:t>the beginning of the action, and do not take the state of cloth </a:t>
            </a:r>
            <a:r>
              <a:rPr lang="en-US" altLang="zh-TW" dirty="0" smtClean="0"/>
              <a:t>into</a:t>
            </a:r>
            <a:r>
              <a:rPr lang="zh-TW" altLang="en-US" dirty="0" smtClean="0"/>
              <a:t> </a:t>
            </a:r>
            <a:r>
              <a:rPr lang="en-US" altLang="zh-TW" dirty="0" smtClean="0"/>
              <a:t>consideration</a:t>
            </a:r>
            <a:r>
              <a:rPr lang="en-US" altLang="zh-TW" dirty="0"/>
              <a:t>.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primitive actions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258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end </a:t>
            </a:r>
            <a:r>
              <a:rPr lang="en-US" altLang="zh-TW" dirty="0" smtClean="0"/>
              <a:t>effector:</a:t>
            </a:r>
            <a:r>
              <a:rPr lang="zh-TW" altLang="en-US" dirty="0" smtClean="0"/>
              <a:t> </a:t>
            </a:r>
            <a:r>
              <a:rPr lang="en-US" altLang="zh-TW" dirty="0"/>
              <a:t>one body </a:t>
            </a:r>
            <a:r>
              <a:rPr lang="en-US" altLang="zh-TW" dirty="0" smtClean="0"/>
              <a:t>part</a:t>
            </a:r>
          </a:p>
          <a:p>
            <a:r>
              <a:rPr lang="en-US" altLang="zh-TW" dirty="0"/>
              <a:t>the goal is to control </a:t>
            </a:r>
            <a:r>
              <a:rPr lang="en-US" altLang="zh-TW" dirty="0" smtClean="0"/>
              <a:t>the</a:t>
            </a:r>
            <a:r>
              <a:rPr lang="zh-TW" altLang="en-US" dirty="0" smtClean="0"/>
              <a:t> </a:t>
            </a:r>
            <a:r>
              <a:rPr lang="en-US" altLang="zh-TW" dirty="0" smtClean="0"/>
              <a:t>end </a:t>
            </a:r>
            <a:r>
              <a:rPr lang="en-US" altLang="zh-TW" dirty="0"/>
              <a:t>effector to pass through this </a:t>
            </a:r>
            <a:r>
              <a:rPr lang="en-US" altLang="zh-TW" dirty="0" smtClean="0"/>
              <a:t>garment </a:t>
            </a:r>
            <a:r>
              <a:rPr lang="en-US" altLang="zh-TW" dirty="0" smtClean="0"/>
              <a:t>feature</a:t>
            </a:r>
            <a:r>
              <a:rPr lang="en-US" altLang="zh-TW" dirty="0"/>
              <a:t>.</a:t>
            </a:r>
            <a:endParaRPr lang="en-US" altLang="zh-TW" dirty="0" smtClean="0"/>
          </a:p>
          <a:p>
            <a:r>
              <a:rPr lang="en-US" altLang="zh-TW" dirty="0" smtClean="0"/>
              <a:t>alignment </a:t>
            </a:r>
            <a:r>
              <a:rPr lang="en-US" altLang="zh-TW" dirty="0"/>
              <a:t>is a process of chasing a moving </a:t>
            </a:r>
            <a:r>
              <a:rPr lang="en-US" altLang="zh-TW" dirty="0" smtClean="0"/>
              <a:t>feature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Alignment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05580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This can be challenging </a:t>
            </a:r>
            <a:r>
              <a:rPr lang="en-US" altLang="zh-TW" dirty="0" smtClean="0"/>
              <a:t>because</a:t>
            </a:r>
            <a:r>
              <a:rPr lang="zh-TW" altLang="en-US" dirty="0" smtClean="0"/>
              <a:t> </a:t>
            </a:r>
            <a:r>
              <a:rPr lang="en-US" altLang="zh-TW" dirty="0" smtClean="0"/>
              <a:t>the </a:t>
            </a:r>
            <a:r>
              <a:rPr lang="en-US" altLang="zh-TW" dirty="0"/>
              <a:t>target cloth feature is often folded and occluded by </a:t>
            </a:r>
            <a:r>
              <a:rPr lang="en-US" altLang="zh-TW" dirty="0" smtClean="0"/>
              <a:t>other</a:t>
            </a:r>
            <a:r>
              <a:rPr lang="zh-TW" altLang="en-US" dirty="0" smtClean="0"/>
              <a:t> </a:t>
            </a:r>
            <a:r>
              <a:rPr lang="en-US" altLang="zh-TW" dirty="0" smtClean="0"/>
              <a:t>parts </a:t>
            </a:r>
            <a:r>
              <a:rPr lang="en-US" altLang="zh-TW" dirty="0"/>
              <a:t>of the cloth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/>
              <a:t>it </a:t>
            </a:r>
            <a:r>
              <a:rPr lang="en-US" altLang="zh-TW" dirty="0"/>
              <a:t>is highly likely that it will collide with the cloth in </a:t>
            </a:r>
            <a:r>
              <a:rPr lang="en-US" altLang="zh-TW" dirty="0" smtClean="0"/>
              <a:t>the neighborhood </a:t>
            </a:r>
            <a:r>
              <a:rPr lang="en-US" altLang="zh-TW" dirty="0"/>
              <a:t>of the feature and knock the target away.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/>
              <a:t>Alignment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2588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293</TotalTime>
  <Words>513</Words>
  <Application>Microsoft Office PowerPoint</Application>
  <PresentationFormat>如螢幕大小 (4:3)</PresentationFormat>
  <Paragraphs>62</Paragraphs>
  <Slides>16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17" baseType="lpstr">
      <vt:lpstr>波形</vt:lpstr>
      <vt:lpstr>Algorithm</vt:lpstr>
      <vt:lpstr>System</vt:lpstr>
      <vt:lpstr>primitive action editor dressing controller</vt:lpstr>
      <vt:lpstr>Garments</vt:lpstr>
      <vt:lpstr>Garment Features</vt:lpstr>
      <vt:lpstr>Dressing Problem</vt:lpstr>
      <vt:lpstr>primitive actions</vt:lpstr>
      <vt:lpstr>Alignment</vt:lpstr>
      <vt:lpstr>Alignment</vt:lpstr>
      <vt:lpstr>Alignment controller</vt:lpstr>
      <vt:lpstr>Alignment controller</vt:lpstr>
      <vt:lpstr>IK</vt:lpstr>
      <vt:lpstr>Traversal-Dragging</vt:lpstr>
      <vt:lpstr>Traversal-Stretching</vt:lpstr>
      <vt:lpstr>Other Actions</vt:lpstr>
      <vt:lpstr>Other Actions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Caramel</dc:creator>
  <cp:lastModifiedBy>Caramel</cp:lastModifiedBy>
  <cp:revision>60</cp:revision>
  <dcterms:created xsi:type="dcterms:W3CDTF">2016-05-17T08:13:40Z</dcterms:created>
  <dcterms:modified xsi:type="dcterms:W3CDTF">2016-05-17T18:19:12Z</dcterms:modified>
</cp:coreProperties>
</file>