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張博舜" initials="張博舜" lastIdx="10" clrIdx="0">
    <p:extLst>
      <p:ext uri="{19B8F6BF-5375-455C-9EA6-DF929625EA0E}">
        <p15:presenceInfo xmlns:p15="http://schemas.microsoft.com/office/powerpoint/2012/main" userId="3ac7fd5d4d9348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7T20:41:12.370" idx="2">
    <p:pos x="10" y="10"/>
    <p:text>http://www.chinatimes.com/newspapers/20160305000137-260203</p:text>
    <p:extLst>
      <p:ext uri="{C676402C-5697-4E1C-873F-D02D1690AC5C}">
        <p15:threadingInfo xmlns:p15="http://schemas.microsoft.com/office/powerpoint/2012/main" timeZoneBias="-480"/>
      </p:ext>
    </p:extLst>
  </p:cm>
  <p:cm authorId="1" dt="2016-03-07T20:41:40.340" idx="3">
    <p:pos x="146" y="146"/>
    <p:text>http://mobileai.net/2014/03/06/how-strong-amoled-screen-blu-ray/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7T20:56:27.275" idx="4">
    <p:pos x="10" y="10"/>
    <p:text>http://technews.tw/2016/02/02/france-to-pave-1000-kilometers-of-road-with-solar-panels/</p:text>
    <p:extLst>
      <p:ext uri="{C676402C-5697-4E1C-873F-D02D1690AC5C}">
        <p15:threadingInfo xmlns:p15="http://schemas.microsoft.com/office/powerpoint/2012/main" timeZoneBias="-480"/>
      </p:ext>
    </p:extLst>
  </p:cm>
  <p:cm authorId="1" dt="2016-03-07T21:01:06.273" idx="6">
    <p:pos x="146" y="146"/>
    <p:text>www.csronereporting.conews_2415m/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7T21:12:24.772" idx="9">
    <p:pos x="10" y="10"/>
    <p:text>https://www.youtube.com/watch?v=8ZNJhcNq9q4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52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3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5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42DB-965B-46AF-84BC-000C40750AC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99E082-F7F6-423A-A272-1B0DEA7F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www.youtube.com/watch?v=8ZNJhcNq9q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obileai.net/2014/03/06/how-strong-amoled-screen-blu-ray/" TargetMode="External"/><Relationship Id="rId2" Type="http://schemas.openxmlformats.org/officeDocument/2006/relationships/hyperlink" Target="http://www.chinatimes.com/newspapers/20160305000137-2602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news.tw/2016/02/02/france-to-pave-1000-kilometers-of-road-with-solar-pan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7287" y="1221887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               光電新知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20160308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8000" y="4980462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企管</a:t>
            </a:r>
            <a:r>
              <a:rPr lang="en-US" altLang="zh-TW" sz="2400" dirty="0" smtClean="0"/>
              <a:t>108</a:t>
            </a:r>
            <a:r>
              <a:rPr lang="zh-TW" altLang="en-US" sz="2400" dirty="0" smtClean="0"/>
              <a:t>張博舜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6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新型面板顯示技術</a:t>
            </a:r>
            <a:r>
              <a:rPr lang="en-US" altLang="zh-TW" dirty="0" smtClean="0"/>
              <a:t>-</a:t>
            </a:r>
            <a:r>
              <a:rPr lang="en-US" dirty="0" smtClean="0"/>
              <a:t>AMOLED</a:t>
            </a:r>
            <a:r>
              <a:rPr lang="en-US" altLang="zh-TW" dirty="0" smtClean="0"/>
              <a:t>(</a:t>
            </a:r>
            <a:r>
              <a:rPr lang="en-US" dirty="0"/>
              <a:t>Active Matrix Organic Light Emitting Display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主動</a:t>
            </a:r>
            <a:r>
              <a:rPr lang="zh-TW" altLang="en-US" dirty="0"/>
              <a:t>式有機發光</a:t>
            </a:r>
            <a:r>
              <a:rPr lang="zh-TW" altLang="en-US" dirty="0" smtClean="0"/>
              <a:t>顯示器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89212" y="2330548"/>
            <a:ext cx="8915400" cy="3777622"/>
          </a:xfrm>
        </p:spPr>
        <p:txBody>
          <a:bodyPr>
            <a:noAutofit/>
          </a:bodyPr>
          <a:lstStyle/>
          <a:p>
            <a:r>
              <a:rPr lang="zh-TW" altLang="en-US" sz="2200" dirty="0" smtClean="0"/>
              <a:t>與傳統液晶面板相比擁有優點與特性</a:t>
            </a:r>
            <a:r>
              <a:rPr lang="en-US" altLang="zh-TW" sz="2200" dirty="0" smtClean="0"/>
              <a:t>:</a:t>
            </a:r>
          </a:p>
          <a:p>
            <a:r>
              <a:rPr lang="en-US" altLang="zh-TW" sz="2200" dirty="0" smtClean="0"/>
              <a:t>1.</a:t>
            </a:r>
            <a:r>
              <a:rPr lang="zh-TW" altLang="en-US" sz="2200" dirty="0"/>
              <a:t> 反應速度較</a:t>
            </a:r>
            <a:r>
              <a:rPr lang="zh-TW" altLang="en-US" sz="2200" dirty="0" smtClean="0"/>
              <a:t>快</a:t>
            </a:r>
            <a:endParaRPr lang="en-US" altLang="zh-TW" sz="2200" dirty="0" smtClean="0"/>
          </a:p>
          <a:p>
            <a:r>
              <a:rPr lang="en-US" altLang="zh-TW" sz="2200" dirty="0" smtClean="0"/>
              <a:t>2.</a:t>
            </a:r>
            <a:r>
              <a:rPr lang="zh-TW" altLang="en-US" sz="2200" dirty="0"/>
              <a:t> 對比度更</a:t>
            </a:r>
            <a:r>
              <a:rPr lang="zh-TW" altLang="en-US" sz="2200" dirty="0" smtClean="0"/>
              <a:t>高</a:t>
            </a:r>
            <a:endParaRPr lang="en-US" altLang="zh-TW" sz="2200" dirty="0" smtClean="0"/>
          </a:p>
          <a:p>
            <a:r>
              <a:rPr lang="en-US" altLang="zh-TW" sz="2200" dirty="0" smtClean="0"/>
              <a:t>3.</a:t>
            </a:r>
            <a:r>
              <a:rPr lang="zh-TW" altLang="en-US" sz="2200" dirty="0"/>
              <a:t> 視角較</a:t>
            </a:r>
            <a:r>
              <a:rPr lang="zh-TW" altLang="en-US" sz="2200" dirty="0" smtClean="0"/>
              <a:t>廣</a:t>
            </a:r>
            <a:endParaRPr lang="en-US" altLang="zh-TW" sz="2200" dirty="0" smtClean="0"/>
          </a:p>
          <a:p>
            <a:r>
              <a:rPr lang="en-US" altLang="zh-TW" sz="2200" dirty="0" smtClean="0"/>
              <a:t>4.</a:t>
            </a:r>
            <a:r>
              <a:rPr lang="zh-TW" altLang="en-US" sz="2200" dirty="0"/>
              <a:t> 可實現柔軟</a:t>
            </a:r>
            <a:r>
              <a:rPr lang="zh-TW" altLang="en-US" sz="2200" dirty="0" smtClean="0"/>
              <a:t>顯示</a:t>
            </a:r>
            <a:endParaRPr lang="en-US" altLang="zh-TW" sz="2200" dirty="0" smtClean="0"/>
          </a:p>
          <a:p>
            <a:r>
              <a:rPr lang="en-US" altLang="zh-TW" sz="2200" dirty="0" smtClean="0"/>
              <a:t>5.</a:t>
            </a:r>
            <a:r>
              <a:rPr lang="zh-TW" altLang="en-US" sz="2200" dirty="0"/>
              <a:t> 更明亮、色域更廣、更</a:t>
            </a:r>
            <a:r>
              <a:rPr lang="zh-TW" altLang="en-US" sz="2200" dirty="0" smtClean="0"/>
              <a:t>節能</a:t>
            </a:r>
            <a:endParaRPr lang="en-US" altLang="zh-TW" sz="2200" dirty="0" smtClean="0"/>
          </a:p>
          <a:p>
            <a:r>
              <a:rPr lang="en-US" altLang="zh-TW" sz="2200" dirty="0" smtClean="0"/>
              <a:t>6.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AMOLED</a:t>
            </a:r>
            <a:r>
              <a:rPr lang="zh-TW" altLang="en-US" sz="2200" dirty="0" smtClean="0"/>
              <a:t>面板上</a:t>
            </a:r>
            <a:r>
              <a:rPr lang="zh-TW" altLang="en-US" sz="2200" dirty="0"/>
              <a:t>所看到的白光其實就是透過  </a:t>
            </a:r>
            <a:r>
              <a:rPr lang="en-US" altLang="zh-TW" sz="2200" dirty="0"/>
              <a:t>RGB </a:t>
            </a:r>
            <a:r>
              <a:rPr lang="zh-TW" altLang="en-US" sz="2200" dirty="0"/>
              <a:t>三原色混合出來的進而達到類似 </a:t>
            </a:r>
            <a:r>
              <a:rPr lang="en-US" altLang="zh-TW" sz="2200" dirty="0"/>
              <a:t>RGB LED </a:t>
            </a:r>
            <a:r>
              <a:rPr lang="zh-TW" altLang="en-US" sz="2200" dirty="0"/>
              <a:t>的效果，因此也就沒有白光 </a:t>
            </a:r>
            <a:r>
              <a:rPr lang="en-US" altLang="zh-TW" sz="2200" dirty="0"/>
              <a:t>LED </a:t>
            </a:r>
            <a:r>
              <a:rPr lang="zh-TW" altLang="en-US" sz="2200" dirty="0"/>
              <a:t>那種擁有強度較強的藍光出現</a:t>
            </a:r>
            <a:endParaRPr lang="en-US" altLang="zh-TW" sz="22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77" y="1905000"/>
            <a:ext cx="2730891" cy="27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9550" y="208012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Wattway</a:t>
            </a:r>
            <a:r>
              <a:rPr lang="zh-TW" altLang="en-US" dirty="0" smtClean="0"/>
              <a:t>太陽</a:t>
            </a:r>
            <a:r>
              <a:rPr lang="zh-TW" altLang="en-US" dirty="0"/>
              <a:t>光電</a:t>
            </a:r>
            <a:r>
              <a:rPr lang="zh-TW" altLang="en-US" dirty="0" smtClean="0"/>
              <a:t>技術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5188" y="93642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為可</a:t>
            </a:r>
            <a:r>
              <a:rPr lang="zh-TW" altLang="en-US" sz="3200" dirty="0"/>
              <a:t>直接將太陽能板粘接在現有路面上的</a:t>
            </a:r>
            <a:r>
              <a:rPr lang="zh-TW" altLang="en-US" sz="3200" dirty="0" smtClean="0"/>
              <a:t>技術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/>
              <a:t> 採用多晶矽太陽能板，在極度脆弱的太陽能電池表面覆蓋上以樹脂與聚合物組成的多層基</a:t>
            </a:r>
            <a:r>
              <a:rPr lang="zh-TW" altLang="en-US" sz="3200" dirty="0" smtClean="0"/>
              <a:t>板，</a:t>
            </a:r>
            <a:r>
              <a:rPr lang="zh-TW" altLang="en-US" sz="3200" dirty="0"/>
              <a:t>既能使太陽能板變得堅固</a:t>
            </a:r>
            <a:r>
              <a:rPr lang="zh-TW" altLang="en-US" sz="3200" dirty="0" smtClean="0"/>
              <a:t>，</a:t>
            </a:r>
            <a:r>
              <a:rPr lang="zh-TW" altLang="en-US" sz="3200" dirty="0"/>
              <a:t>其中</a:t>
            </a:r>
            <a:r>
              <a:rPr lang="zh-TW" altLang="en-US" sz="3200" dirty="0" smtClean="0"/>
              <a:t>可</a:t>
            </a:r>
            <a:r>
              <a:rPr lang="zh-TW" altLang="en-US" sz="3200" dirty="0"/>
              <a:t>透光的半透明設計也讓太陽光能順利通過，進入</a:t>
            </a:r>
            <a:r>
              <a:rPr lang="zh-TW" altLang="en-US" sz="3200" dirty="0" smtClean="0"/>
              <a:t>太陽能電池，去發電</a:t>
            </a:r>
            <a:endParaRPr 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79" y="4717330"/>
            <a:ext cx="3147363" cy="21406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93" y="4557933"/>
            <a:ext cx="3445445" cy="23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4842" y="852710"/>
            <a:ext cx="8911687" cy="1280890"/>
          </a:xfrm>
        </p:spPr>
        <p:txBody>
          <a:bodyPr/>
          <a:lstStyle/>
          <a:p>
            <a:r>
              <a:rPr lang="en-US" dirty="0" smtClean="0"/>
              <a:t>Wattway</a:t>
            </a:r>
            <a:r>
              <a:rPr lang="zh-TW" altLang="en-US" dirty="0" smtClean="0"/>
              <a:t>影片介紹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www.youtube.com/watch?v=8ZNJhcNq9q4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www.chinatimes.com/newspapers/20160305000137-260203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http://mobileai.net/2014/03/06/how-strong-amoled-screen-blu-ray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http://technews.tw/2016/02/02/france-to-pave-1000-kilometers-of-road-with-solar-panels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http://mobileai.net/2014/03/06/how-strong-amoled-screen-blu-ray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zh-TW" altLang="en-US" sz="4000" dirty="0" smtClean="0"/>
              <a:t>報告完畢</a:t>
            </a:r>
            <a:r>
              <a:rPr lang="en-US" altLang="zh-TW" sz="4000" dirty="0" smtClean="0"/>
              <a:t>~</a:t>
            </a:r>
            <a:r>
              <a:rPr lang="zh-TW" altLang="en-US" sz="4000" dirty="0" smtClean="0"/>
              <a:t>謝謝各位</a:t>
            </a:r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185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Century Gothic</vt:lpstr>
      <vt:lpstr>Wingdings 3</vt:lpstr>
      <vt:lpstr>絲縷</vt:lpstr>
      <vt:lpstr>               光電新知                 20160308</vt:lpstr>
      <vt:lpstr>新型面板顯示技術-AMOLED(Active Matrix Organic Light Emitting Display) (主動式有機發光顯示器)</vt:lpstr>
      <vt:lpstr>Wattway太陽光電技術</vt:lpstr>
      <vt:lpstr>Wattway影片介紹</vt:lpstr>
      <vt:lpstr>資料來源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光電新知                 20160308</dc:title>
  <dc:creator>張博舜</dc:creator>
  <cp:lastModifiedBy>張博舜</cp:lastModifiedBy>
  <cp:revision>8</cp:revision>
  <dcterms:created xsi:type="dcterms:W3CDTF">2016-03-07T12:24:58Z</dcterms:created>
  <dcterms:modified xsi:type="dcterms:W3CDTF">2016-03-07T13:36:02Z</dcterms:modified>
</cp:coreProperties>
</file>