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6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人造太陽光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</a:t>
            </a:r>
            <a:r>
              <a:rPr lang="en-US" altLang="zh-TW" dirty="0" smtClean="0"/>
              <a:t>:106</a:t>
            </a:r>
            <a:r>
              <a:rPr lang="zh-TW" altLang="en-US" dirty="0" smtClean="0"/>
              <a:t>資訊 蔡</a:t>
            </a:r>
            <a:r>
              <a:rPr lang="zh-TW" altLang="en-US" dirty="0" smtClean="0"/>
              <a:t>侑軒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2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人造太陽光</a:t>
            </a:r>
            <a:r>
              <a:rPr lang="zh-TW" altLang="en-US" dirty="0">
                <a:latin typeface="+mj-ea"/>
              </a:rPr>
              <a:t>－</a:t>
            </a:r>
            <a:r>
              <a:rPr lang="zh-TW" altLang="en-US" dirty="0" smtClean="0">
                <a:latin typeface="+mj-ea"/>
              </a:rPr>
              <a:t>原理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242962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en-US" altLang="zh-TW" dirty="0" smtClean="0">
                <a:latin typeface="+mj-ea"/>
                <a:ea typeface="+mj-ea"/>
              </a:rPr>
              <a:t>LED</a:t>
            </a:r>
            <a:r>
              <a:rPr lang="zh-TW" altLang="en-US" dirty="0" smtClean="0">
                <a:latin typeface="+mj-ea"/>
                <a:ea typeface="+mj-ea"/>
              </a:rPr>
              <a:t>光源</a:t>
            </a:r>
            <a:r>
              <a:rPr lang="en-US" altLang="zh-TW" dirty="0" smtClean="0">
                <a:latin typeface="+mj-ea"/>
                <a:ea typeface="+mj-ea"/>
              </a:rPr>
              <a:t>+</a:t>
            </a:r>
            <a:r>
              <a:rPr lang="zh-TW" altLang="en-US" dirty="0" smtClean="0">
                <a:latin typeface="+mj-ea"/>
                <a:ea typeface="+mj-ea"/>
              </a:rPr>
              <a:t>模擬大氣層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44393"/>
            <a:ext cx="8388424" cy="375666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889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人造太陽光</a:t>
            </a:r>
            <a:r>
              <a:rPr lang="zh-TW" altLang="en-US" dirty="0" smtClean="0">
                <a:latin typeface="+mj-ea"/>
              </a:rPr>
              <a:t>－廣大需求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92896"/>
            <a:ext cx="8291264" cy="242962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常常下雨的地方照到陽光的可能</a:t>
            </a:r>
            <a:r>
              <a:rPr lang="en-US" altLang="zh-TW" dirty="0" smtClean="0">
                <a:latin typeface="+mj-ea"/>
                <a:ea typeface="+mj-ea"/>
              </a:rPr>
              <a:t>!?</a:t>
            </a:r>
          </a:p>
          <a:p>
            <a:r>
              <a:rPr lang="zh-TW" altLang="en-US" dirty="0" smtClean="0">
                <a:latin typeface="+mj-ea"/>
                <a:ea typeface="+mj-ea"/>
              </a:rPr>
              <a:t>醫學治療</a:t>
            </a:r>
            <a:r>
              <a:rPr lang="en-US" altLang="zh-TW" dirty="0" smtClean="0">
                <a:latin typeface="+mj-ea"/>
                <a:ea typeface="+mj-ea"/>
              </a:rPr>
              <a:t>!?</a:t>
            </a:r>
          </a:p>
          <a:p>
            <a:r>
              <a:rPr lang="zh-TW" altLang="en-US" dirty="0" smtClean="0">
                <a:latin typeface="+mj-ea"/>
                <a:ea typeface="+mj-ea"/>
              </a:rPr>
              <a:t>建築物的革新</a:t>
            </a:r>
            <a:r>
              <a:rPr lang="en-US" altLang="zh-TW" dirty="0" smtClean="0">
                <a:latin typeface="+mj-ea"/>
                <a:ea typeface="+mj-ea"/>
              </a:rPr>
              <a:t>!?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83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人造太陽光</a:t>
            </a:r>
            <a:r>
              <a:rPr lang="zh-TW" altLang="en-US" dirty="0" smtClean="0">
                <a:latin typeface="+mj-ea"/>
              </a:rPr>
              <a:t>－新聞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924944"/>
            <a:ext cx="8291264" cy="242962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http://news.tvbs.com.tw/tech/news-643194/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4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sz="5400" dirty="0" smtClean="0">
                <a:latin typeface="+mj-ea"/>
                <a:ea typeface="+mj-ea"/>
              </a:rPr>
              <a:t>Thank You For Listening</a:t>
            </a:r>
            <a:endParaRPr lang="zh-TW" alt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97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</TotalTime>
  <Words>58</Words>
  <Application>Microsoft Office PowerPoint</Application>
  <PresentationFormat>如螢幕大小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旅程</vt:lpstr>
      <vt:lpstr>人造太陽光</vt:lpstr>
      <vt:lpstr>人造太陽光－原理</vt:lpstr>
      <vt:lpstr>人造太陽光－廣大需求</vt:lpstr>
      <vt:lpstr>人造太陽光－新聞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4K液晶電視</dc:title>
  <dc:creator>Camarel</dc:creator>
  <cp:lastModifiedBy>black sugar</cp:lastModifiedBy>
  <cp:revision>15</cp:revision>
  <dcterms:created xsi:type="dcterms:W3CDTF">2016-03-03T09:03:21Z</dcterms:created>
  <dcterms:modified xsi:type="dcterms:W3CDTF">2016-03-15T01:41:13Z</dcterms:modified>
</cp:coreProperties>
</file>