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82" r:id="rId3"/>
    <p:sldId id="280" r:id="rId4"/>
    <p:sldId id="283" r:id="rId5"/>
    <p:sldId id="281" r:id="rId6"/>
    <p:sldId id="27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66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86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9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87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47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44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273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9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53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62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75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8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78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59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25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63B7DA-F8E5-4A11-BE6D-F5D21010777D}" type="datetimeFigureOut">
              <a:rPr lang="zh-TW" altLang="en-US" smtClean="0"/>
              <a:t>2016/4/26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621713-49B0-47C1-A516-B7D1977A9A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955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tvbs.com.tw/tech/news-648346/" TargetMode="External"/><Relationship Id="rId2" Type="http://schemas.openxmlformats.org/officeDocument/2006/relationships/hyperlink" Target="https://www.facebook.com/tvbsfb/videos/10153375680080933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kAayPk8Au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 smtClean="0"/>
              <a:t>智慧</a:t>
            </a:r>
            <a:r>
              <a:rPr lang="zh-TW" altLang="en-US" sz="7200" dirty="0"/>
              <a:t>隱形眼鏡</a:t>
            </a:r>
            <a:endParaRPr lang="zh-TW" altLang="en-US" sz="7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資工系</a:t>
            </a:r>
            <a:r>
              <a:rPr lang="en-US" altLang="zh-TW" dirty="0" smtClean="0"/>
              <a:t>106</a:t>
            </a:r>
            <a:r>
              <a:rPr lang="zh-TW" altLang="en-US" dirty="0" smtClean="0"/>
              <a:t>級蔡侑軒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80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Samsung</a:t>
            </a:r>
            <a:r>
              <a:rPr lang="zh-TW" altLang="en-US" dirty="0" smtClean="0"/>
              <a:t>智慧隱形眼鏡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微型</a:t>
            </a:r>
            <a:r>
              <a:rPr lang="zh-TW" altLang="en-US" sz="2400" dirty="0" smtClean="0"/>
              <a:t>顯示器 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 相機 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 天線 </a:t>
            </a:r>
            <a:r>
              <a:rPr lang="en-US" altLang="zh-TW" sz="2400" dirty="0" smtClean="0"/>
              <a:t>+</a:t>
            </a:r>
            <a:r>
              <a:rPr lang="zh-TW" altLang="en-US" sz="2400" dirty="0" smtClean="0"/>
              <a:t> 感測器</a:t>
            </a:r>
            <a:endParaRPr lang="en-US" altLang="zh-TW" sz="2400" dirty="0" smtClean="0"/>
          </a:p>
          <a:p>
            <a:r>
              <a:rPr lang="zh-TW" altLang="en-US" sz="2400" dirty="0" smtClean="0"/>
              <a:t>憑「眨眼」即能做出指令 </a:t>
            </a:r>
            <a:r>
              <a:rPr lang="en-US" altLang="zh-TW" sz="2400" dirty="0" smtClean="0"/>
              <a:t>=&gt;</a:t>
            </a:r>
            <a:r>
              <a:rPr lang="zh-TW" altLang="en-US" sz="2400" dirty="0" smtClean="0"/>
              <a:t> 拍照</a:t>
            </a:r>
            <a:endParaRPr lang="en-US" altLang="zh-TW" sz="2400" dirty="0" smtClean="0"/>
          </a:p>
          <a:p>
            <a:r>
              <a:rPr lang="en-US" altLang="zh-TW" sz="2400" dirty="0" smtClean="0"/>
              <a:t>※</a:t>
            </a:r>
            <a:r>
              <a:rPr lang="zh-TW" altLang="en-US" sz="2400" dirty="0" smtClean="0"/>
              <a:t>需連線到手機以進行資料處理運算</a:t>
            </a:r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1700"/>
            <a:ext cx="5715000" cy="3810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464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</a:t>
            </a:r>
            <a:r>
              <a:rPr lang="zh-TW" altLang="en-US" dirty="0" smtClean="0"/>
              <a:t> 智慧</a:t>
            </a:r>
            <a:r>
              <a:rPr lang="zh-TW" altLang="en-US" dirty="0" smtClean="0">
                <a:solidFill>
                  <a:srgbClr val="FF0000"/>
                </a:solidFill>
              </a:rPr>
              <a:t>隱形</a:t>
            </a:r>
            <a:r>
              <a:rPr lang="zh-TW" altLang="en-US" dirty="0" smtClean="0"/>
              <a:t>眼鏡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大大改善</a:t>
            </a:r>
            <a:r>
              <a:rPr lang="en-US" altLang="zh-TW" sz="2400" dirty="0" smtClean="0"/>
              <a:t>VR/AR</a:t>
            </a:r>
            <a:r>
              <a:rPr lang="zh-TW" altLang="en-US" sz="2400" dirty="0" smtClean="0"/>
              <a:t>眼鏡的不方便性</a:t>
            </a:r>
            <a:endParaRPr lang="en-US" altLang="zh-TW" sz="2400" dirty="0" smtClean="0"/>
          </a:p>
          <a:p>
            <a:r>
              <a:rPr lang="zh-TW" altLang="en-US" sz="2400" dirty="0" smtClean="0"/>
              <a:t>克服視角太窄的問題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071" b="5424"/>
          <a:stretch/>
        </p:blipFill>
        <p:spPr>
          <a:xfrm>
            <a:off x="5410200" y="2092325"/>
            <a:ext cx="6972300" cy="343217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887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提升</a:t>
            </a:r>
            <a:r>
              <a:rPr lang="en-US" altLang="zh-TW" sz="2400" dirty="0" smtClean="0"/>
              <a:t>AR</a:t>
            </a:r>
            <a:r>
              <a:rPr lang="zh-TW" altLang="en-US" sz="2400" dirty="0" smtClean="0"/>
              <a:t>的使用者體驗</a:t>
            </a:r>
            <a:endParaRPr lang="en-US" altLang="zh-TW" sz="2400" dirty="0" smtClean="0"/>
          </a:p>
          <a:p>
            <a:r>
              <a:rPr lang="zh-TW" altLang="en-US" sz="2400" dirty="0" smtClean="0"/>
              <a:t>新型穿戴式裝置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846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https://www.facebook.com/tvbsfb/videos/10153375680080933</a:t>
            </a:r>
            <a:r>
              <a:rPr lang="en-US" altLang="zh-TW" dirty="0" smtClean="0">
                <a:hlinkClick r:id="rId2"/>
              </a:rPr>
              <a:t>/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影片</a:t>
            </a:r>
            <a:r>
              <a:rPr lang="en-US" altLang="zh-TW" dirty="0" smtClean="0"/>
              <a:t>)</a:t>
            </a:r>
          </a:p>
          <a:p>
            <a:r>
              <a:rPr lang="en-US" altLang="zh-TW" dirty="0">
                <a:hlinkClick r:id="rId3"/>
              </a:rPr>
              <a:t>http://news.tvbs.com.tw/tech/news-648346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www.youtube.com/watch?v=CkAayPk8AuE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66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18949"/>
          </a:xfrm>
        </p:spPr>
        <p:txBody>
          <a:bodyPr>
            <a:normAutofit/>
          </a:bodyPr>
          <a:lstStyle/>
          <a:p>
            <a:endParaRPr lang="zh-TW" altLang="en-US" sz="48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528549"/>
            <a:ext cx="10131425" cy="4262651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sz="5400" dirty="0" smtClean="0"/>
              <a:t>感謝各位</a:t>
            </a:r>
            <a:r>
              <a:rPr lang="zh-TW" altLang="en-US" sz="5400" dirty="0" smtClean="0"/>
              <a:t>聆聽</a:t>
            </a:r>
            <a:endParaRPr lang="en-US" altLang="zh-TW" sz="5400" dirty="0" smtClean="0"/>
          </a:p>
        </p:txBody>
      </p:sp>
    </p:spTree>
    <p:extLst>
      <p:ext uri="{BB962C8B-B14F-4D97-AF65-F5344CB8AC3E}">
        <p14:creationId xmlns:p14="http://schemas.microsoft.com/office/powerpoint/2010/main" val="1570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89</Words>
  <Application>Microsoft Office PowerPoint</Application>
  <PresentationFormat>自訂</PresentationFormat>
  <Paragraphs>17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天體</vt:lpstr>
      <vt:lpstr>智慧隱形眼鏡</vt:lpstr>
      <vt:lpstr>Samsung智慧隱形眼鏡</vt:lpstr>
      <vt:lpstr>WHY 智慧隱形眼鏡？</vt:lpstr>
      <vt:lpstr>未來發展</vt:lpstr>
      <vt:lpstr>參考資料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Caramel</cp:lastModifiedBy>
  <cp:revision>43</cp:revision>
  <dcterms:created xsi:type="dcterms:W3CDTF">2015-11-09T07:56:41Z</dcterms:created>
  <dcterms:modified xsi:type="dcterms:W3CDTF">2016-04-26T02:16:48Z</dcterms:modified>
</cp:coreProperties>
</file>