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V8nKPdu_X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ang.com/posts/17320-moss-moss-power-to-drive-radio-fm" TargetMode="External"/><Relationship Id="rId2" Type="http://schemas.openxmlformats.org/officeDocument/2006/relationships/hyperlink" Target="http://wiki.mbalib.com/zh-tw/%E5%85%89%E4%BC%8F%E4%BA%A7%E4%B8%9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蘚苔電池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F74024070</a:t>
            </a:r>
            <a:r>
              <a:rPr lang="zh-TW" altLang="en-US" dirty="0" smtClean="0"/>
              <a:t> 資訊系 蔡侑軒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前言－光伏</a:t>
            </a:r>
            <a:r>
              <a:rPr lang="en-US" altLang="zh-TW" dirty="0" smtClean="0"/>
              <a:t>(PV)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光</a:t>
            </a:r>
            <a:r>
              <a:rPr lang="zh-TW" altLang="en-US" dirty="0" smtClean="0"/>
              <a:t>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光生伏打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太陽能直接轉換成電能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現今多使用太陽光射到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硅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上產生電流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效率</a:t>
            </a:r>
            <a:r>
              <a:rPr lang="zh-TW" altLang="en-US" dirty="0" smtClean="0">
                <a:solidFill>
                  <a:srgbClr val="FF0000"/>
                </a:solidFill>
              </a:rPr>
              <a:t>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若在光照不足的地區下效能極度低落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汙染問題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產品加工時所產生的有毒副產品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992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生物光伏</a:t>
            </a:r>
            <a:r>
              <a:rPr lang="en-US" altLang="zh-TW" dirty="0" smtClean="0"/>
              <a:t>(BPV)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4426653" cy="4051437"/>
          </a:xfrm>
        </p:spPr>
        <p:txBody>
          <a:bodyPr/>
          <a:lstStyle/>
          <a:p>
            <a:r>
              <a:rPr lang="zh-TW" altLang="en-US" dirty="0" smtClean="0"/>
              <a:t>使用自然的</a:t>
            </a:r>
            <a:r>
              <a:rPr lang="zh-TW" altLang="en-US" dirty="0" smtClean="0">
                <a:solidFill>
                  <a:srgbClr val="FF0000"/>
                </a:solidFill>
              </a:rPr>
              <a:t>光合作用</a:t>
            </a:r>
            <a:r>
              <a:rPr lang="zh-TW" altLang="en-US" dirty="0" smtClean="0"/>
              <a:t>發電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植物利用光能將環境中的二氧化碳和水轉化為有機化合物 而後釋放其進入</a:t>
            </a:r>
            <a:r>
              <a:rPr lang="zh-TW" altLang="en-US" dirty="0" smtClean="0">
                <a:solidFill>
                  <a:srgbClr val="FF0000"/>
                </a:solidFill>
              </a:rPr>
              <a:t>含有共生菌的土壤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細菌會將這些有機化合物分解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分解過程中便會產生還有電子的副產品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64611"/>
            <a:ext cx="3328884" cy="312800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178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生物光伏</a:t>
            </a:r>
            <a:r>
              <a:rPr lang="en-US" altLang="zh-TW" dirty="0"/>
              <a:t>(BPV)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生產</a:t>
            </a:r>
            <a:r>
              <a:rPr lang="zh-TW" altLang="en-US" dirty="0">
                <a:solidFill>
                  <a:srgbClr val="FF0000"/>
                </a:solidFill>
              </a:rPr>
              <a:t>成本</a:t>
            </a:r>
            <a:r>
              <a:rPr lang="zh-TW" altLang="en-US" dirty="0" smtClean="0">
                <a:solidFill>
                  <a:srgbClr val="FF0000"/>
                </a:solidFill>
              </a:rPr>
              <a:t>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自我</a:t>
            </a:r>
            <a:r>
              <a:rPr lang="zh-TW" altLang="en-US" dirty="0"/>
              <a:t>修復</a:t>
            </a:r>
            <a:r>
              <a:rPr lang="en-US" altLang="zh-TW" dirty="0"/>
              <a:t>, </a:t>
            </a:r>
            <a:r>
              <a:rPr lang="zh-TW" altLang="en-US" dirty="0"/>
              <a:t>自我</a:t>
            </a:r>
            <a:r>
              <a:rPr lang="zh-TW" altLang="en-US" dirty="0" smtClean="0"/>
              <a:t>複製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</a:t>
            </a:r>
            <a:r>
              <a:rPr lang="zh-TW" altLang="en-US" dirty="0"/>
              <a:t>持續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</a:t>
            </a:r>
            <a:r>
              <a:rPr lang="zh-TW" altLang="en-US" dirty="0"/>
              <a:t>適用於光照直射不足的</a:t>
            </a:r>
            <a:r>
              <a:rPr lang="zh-TW" altLang="en-US" dirty="0" smtClean="0"/>
              <a:t>地區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對</a:t>
            </a:r>
            <a:r>
              <a:rPr lang="zh-TW" altLang="en-US" dirty="0">
                <a:solidFill>
                  <a:srgbClr val="FF0000"/>
                </a:solidFill>
              </a:rPr>
              <a:t>環境無害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r="19682"/>
          <a:stretch/>
        </p:blipFill>
        <p:spPr>
          <a:xfrm>
            <a:off x="5148064" y="2060848"/>
            <a:ext cx="3857897" cy="364730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708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蘚苔電池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3058501" cy="4051437"/>
          </a:xfrm>
        </p:spPr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是蘚苔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常見植物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特別在城市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重量輕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吸水率高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無肥料需強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強悍生命力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5" y="1985231"/>
            <a:ext cx="4824536" cy="440031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774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影片欣賞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www.youtube.com/watch?v=YV8nKPdu_Xs</a:t>
            </a:r>
            <a:endParaRPr lang="en-US" altLang="zh-TW" dirty="0" smtClean="0"/>
          </a:p>
          <a:p>
            <a:r>
              <a:rPr lang="zh-TW" altLang="en-US" dirty="0"/>
              <a:t>約一</a:t>
            </a:r>
            <a:r>
              <a:rPr lang="zh-TW" altLang="en-US" dirty="0" smtClean="0"/>
              <a:t>分鐘處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http://wiki.mbalib.com/zh-tw/%</a:t>
            </a:r>
            <a:r>
              <a:rPr lang="en-US" altLang="zh-TW" dirty="0" smtClean="0">
                <a:hlinkClick r:id="rId2"/>
              </a:rPr>
              <a:t>E5%85%89%E4%BC%8F%E4%BA%A7%E4%B8%9A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www.techbang.com/posts/17320-moss-moss-power-to-drive-radio-fm</a:t>
            </a:r>
            <a:endParaRPr lang="en-US" altLang="zh-TW" dirty="0" smtClean="0"/>
          </a:p>
          <a:p>
            <a:r>
              <a:rPr lang="en-US" altLang="zh-TW" dirty="0"/>
              <a:t>http://www.jiemian.com/article/593001.html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7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/>
              <a:t>	</a:t>
            </a:r>
            <a:r>
              <a:rPr lang="zh-TW" altLang="en-US" sz="4400" dirty="0" smtClean="0"/>
              <a:t>感謝聆聽</a:t>
            </a:r>
            <a:r>
              <a:rPr lang="en-US" altLang="zh-TW" sz="4400" dirty="0" smtClean="0"/>
              <a:t>~~</a:t>
            </a:r>
            <a:r>
              <a:rPr lang="zh-TW" altLang="en-US" sz="4400" dirty="0" smtClean="0"/>
              <a:t>下台一鞠躬</a:t>
            </a:r>
            <a:r>
              <a:rPr lang="en-US" altLang="zh-TW" sz="4400" dirty="0" smtClean="0"/>
              <a:t>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292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TM02455596[[fn=春天]]</Template>
  <TotalTime>18</TotalTime>
  <Words>195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Spring</vt:lpstr>
      <vt:lpstr>蘚苔電池</vt:lpstr>
      <vt:lpstr>前言－光伏(PV)</vt:lpstr>
      <vt:lpstr>生物光伏(BPV)</vt:lpstr>
      <vt:lpstr>生物光伏(BPV)</vt:lpstr>
      <vt:lpstr>蘚苔電池</vt:lpstr>
      <vt:lpstr>影片欣賞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蘚苔電池</dc:title>
  <dc:creator>Caramel</dc:creator>
  <cp:lastModifiedBy>Caramel</cp:lastModifiedBy>
  <cp:revision>10</cp:revision>
  <dcterms:created xsi:type="dcterms:W3CDTF">2016-04-12T03:09:27Z</dcterms:created>
  <dcterms:modified xsi:type="dcterms:W3CDTF">2016-04-12T03:38:09Z</dcterms:modified>
</cp:coreProperties>
</file>