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2016/3/8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m.com.tw/article_content.asp?sn=1303010005" TargetMode="External"/><Relationship Id="rId2" Type="http://schemas.openxmlformats.org/officeDocument/2006/relationships/hyperlink" Target="https://zh.wikipedia.org/wiki/4K%E8%A7%A3%E6%9E%90%E5%BA%A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4K</a:t>
            </a:r>
            <a:r>
              <a:rPr lang="zh-TW" altLang="en-US" dirty="0" smtClean="0">
                <a:latin typeface="+mj-ea"/>
              </a:rPr>
              <a:t>液晶電視</a:t>
            </a:r>
            <a:endParaRPr lang="zh-TW" altLang="en-US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報告者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蔡侑軒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2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什麼是</a:t>
            </a:r>
            <a:r>
              <a:rPr lang="en-US" altLang="zh-TW" dirty="0" smtClean="0">
                <a:latin typeface="+mj-ea"/>
              </a:rPr>
              <a:t>4K</a:t>
            </a:r>
            <a:r>
              <a:rPr lang="zh-TW" altLang="en-US" dirty="0" smtClean="0">
                <a:latin typeface="+mj-ea"/>
              </a:rPr>
              <a:t>？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242962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定義：超高解析度的顯示器，常有 </a:t>
            </a:r>
            <a:r>
              <a:rPr lang="en-US" altLang="zh-TW" dirty="0" smtClean="0">
                <a:latin typeface="+mj-ea"/>
                <a:ea typeface="+mj-ea"/>
              </a:rPr>
              <a:t>3840×2160 </a:t>
            </a:r>
            <a:r>
              <a:rPr lang="zh-TW" altLang="en-US" dirty="0" smtClean="0">
                <a:latin typeface="+mj-ea"/>
                <a:ea typeface="+mj-ea"/>
              </a:rPr>
              <a:t>和</a:t>
            </a:r>
            <a:r>
              <a:rPr lang="en-US" altLang="zh-TW" dirty="0" smtClean="0">
                <a:latin typeface="+mj-ea"/>
                <a:ea typeface="+mj-ea"/>
              </a:rPr>
              <a:t>4096×2160 2</a:t>
            </a:r>
            <a:r>
              <a:rPr lang="zh-TW" altLang="en-US" dirty="0" smtClean="0">
                <a:latin typeface="+mj-ea"/>
                <a:ea typeface="+mj-ea"/>
              </a:rPr>
              <a:t>種畫面規格。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※</a:t>
            </a:r>
            <a:r>
              <a:rPr lang="zh-TW" altLang="en-US" dirty="0" smtClean="0">
                <a:latin typeface="+mj-ea"/>
                <a:ea typeface="+mj-ea"/>
              </a:rPr>
              <a:t>因其水平解析度都接近</a:t>
            </a:r>
            <a:r>
              <a:rPr lang="en-US" altLang="zh-TW" dirty="0" smtClean="0">
                <a:latin typeface="+mj-ea"/>
                <a:ea typeface="+mj-ea"/>
              </a:rPr>
              <a:t>4000 (3840</a:t>
            </a:r>
            <a:r>
              <a:rPr lang="zh-TW" altLang="en-US" dirty="0" smtClean="0">
                <a:latin typeface="+mj-ea"/>
                <a:ea typeface="+mj-ea"/>
              </a:rPr>
              <a:t>和</a:t>
            </a:r>
            <a:r>
              <a:rPr lang="en-US" altLang="zh-TW" dirty="0" smtClean="0">
                <a:latin typeface="+mj-ea"/>
                <a:ea typeface="+mj-ea"/>
              </a:rPr>
              <a:t>4096)</a:t>
            </a:r>
            <a:r>
              <a:rPr lang="zh-TW" altLang="en-US" dirty="0" smtClean="0">
                <a:latin typeface="+mj-ea"/>
                <a:ea typeface="+mj-ea"/>
              </a:rPr>
              <a:t>，固得名</a:t>
            </a:r>
            <a:r>
              <a:rPr lang="en-US" altLang="zh-TW" dirty="0" smtClean="0">
                <a:latin typeface="+mj-ea"/>
                <a:ea typeface="+mj-ea"/>
              </a:rPr>
              <a:t>【4K】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27809"/>
            <a:ext cx="6336704" cy="334261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889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4K</a:t>
            </a:r>
            <a:r>
              <a:rPr lang="zh-TW" altLang="en-US" dirty="0" smtClean="0">
                <a:latin typeface="+mj-ea"/>
              </a:rPr>
              <a:t>的原理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奠基於研究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採用</a:t>
            </a:r>
            <a:r>
              <a:rPr lang="zh-TW" altLang="en-US" dirty="0">
                <a:latin typeface="+mj-ea"/>
                <a:ea typeface="+mj-ea"/>
              </a:rPr>
              <a:t>氧化物薄膜電晶體（</a:t>
            </a:r>
            <a:r>
              <a:rPr lang="en-US" altLang="zh-TW" dirty="0">
                <a:latin typeface="+mj-ea"/>
                <a:ea typeface="+mj-ea"/>
              </a:rPr>
              <a:t>TFT</a:t>
            </a:r>
            <a:r>
              <a:rPr lang="zh-TW" altLang="en-US" dirty="0">
                <a:latin typeface="+mj-ea"/>
                <a:ea typeface="+mj-ea"/>
              </a:rPr>
              <a:t>）製作，具備高速電子移動速度，呈現畫面內容具高解析度及薄</a:t>
            </a:r>
            <a:r>
              <a:rPr lang="zh-TW" altLang="en-US" dirty="0" smtClean="0">
                <a:latin typeface="+mj-ea"/>
                <a:ea typeface="+mj-ea"/>
              </a:rPr>
              <a:t>邊框。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353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4K</a:t>
            </a:r>
            <a:r>
              <a:rPr lang="zh-TW" altLang="en-US" dirty="0" smtClean="0">
                <a:latin typeface="+mj-ea"/>
              </a:rPr>
              <a:t>的歷史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2003</a:t>
            </a:r>
            <a:r>
              <a:rPr lang="zh-TW" altLang="en-US" dirty="0">
                <a:latin typeface="+mj-ea"/>
                <a:ea typeface="+mj-ea"/>
              </a:rPr>
              <a:t>年，東京工業大學教授細野秀雄</a:t>
            </a:r>
            <a:r>
              <a:rPr lang="en-US" altLang="zh-TW" dirty="0">
                <a:latin typeface="+mj-ea"/>
                <a:ea typeface="+mj-ea"/>
              </a:rPr>
              <a:t>(Hideo </a:t>
            </a:r>
            <a:r>
              <a:rPr lang="en-US" altLang="zh-TW" dirty="0" err="1">
                <a:latin typeface="+mj-ea"/>
                <a:ea typeface="+mj-ea"/>
              </a:rPr>
              <a:t>Hosono</a:t>
            </a:r>
            <a:r>
              <a:rPr lang="en-US" altLang="zh-TW" dirty="0">
                <a:latin typeface="+mj-ea"/>
                <a:ea typeface="+mj-ea"/>
              </a:rPr>
              <a:t>)</a:t>
            </a:r>
            <a:r>
              <a:rPr lang="zh-TW" altLang="en-US" dirty="0">
                <a:latin typeface="+mj-ea"/>
                <a:ea typeface="+mj-ea"/>
              </a:rPr>
              <a:t>，在科學</a:t>
            </a:r>
            <a:r>
              <a:rPr lang="en-US" altLang="zh-TW" dirty="0">
                <a:latin typeface="+mj-ea"/>
                <a:ea typeface="+mj-ea"/>
              </a:rPr>
              <a:t>(Science)</a:t>
            </a:r>
            <a:r>
              <a:rPr lang="zh-TW" altLang="en-US" dirty="0">
                <a:latin typeface="+mj-ea"/>
                <a:ea typeface="+mj-ea"/>
              </a:rPr>
              <a:t>期刊發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表單晶態</a:t>
            </a:r>
            <a:r>
              <a:rPr lang="en-US" altLang="zh-TW" dirty="0">
                <a:latin typeface="+mj-ea"/>
                <a:ea typeface="+mj-ea"/>
              </a:rPr>
              <a:t>(Crystalline Phase)</a:t>
            </a:r>
            <a:r>
              <a:rPr lang="zh-TW" altLang="en-US" dirty="0">
                <a:latin typeface="+mj-ea"/>
                <a:ea typeface="+mj-ea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銦鎵鋅氧化物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+mj-ea"/>
                <a:ea typeface="+mj-ea"/>
              </a:rPr>
              <a:t>InGaZnO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)TFT</a:t>
            </a:r>
            <a:r>
              <a:rPr lang="zh-TW" altLang="en-US" dirty="0">
                <a:latin typeface="+mj-ea"/>
                <a:ea typeface="+mj-ea"/>
              </a:rPr>
              <a:t>。由於是單晶態，</a:t>
            </a:r>
            <a:r>
              <a:rPr lang="en-US" altLang="zh-TW" dirty="0" err="1">
                <a:latin typeface="+mj-ea"/>
                <a:ea typeface="+mj-ea"/>
              </a:rPr>
              <a:t>InGaZnO</a:t>
            </a:r>
            <a:r>
              <a:rPr lang="en-US" altLang="zh-TW" dirty="0">
                <a:latin typeface="+mj-ea"/>
                <a:ea typeface="+mj-ea"/>
              </a:rPr>
              <a:t> TFT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製程溫度相當高</a:t>
            </a:r>
            <a:r>
              <a:rPr lang="en-US" altLang="zh-TW" dirty="0">
                <a:latin typeface="+mj-ea"/>
                <a:ea typeface="+mj-ea"/>
              </a:rPr>
              <a:t>(1,400℃)</a:t>
            </a:r>
            <a:r>
              <a:rPr lang="zh-TW" altLang="en-US" dirty="0">
                <a:latin typeface="+mj-ea"/>
                <a:ea typeface="+mj-ea"/>
              </a:rPr>
              <a:t>，亦不適合應用在玻璃或塑膠基板等，應用上產生諸多瓶頸。  </a:t>
            </a:r>
          </a:p>
          <a:p>
            <a:endParaRPr lang="zh-TW" altLang="en-US" dirty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2004</a:t>
            </a:r>
            <a:r>
              <a:rPr lang="zh-TW" altLang="en-US" dirty="0">
                <a:latin typeface="+mj-ea"/>
                <a:ea typeface="+mj-ea"/>
              </a:rPr>
              <a:t>年細野秀雄再於自然</a:t>
            </a:r>
            <a:r>
              <a:rPr lang="en-US" altLang="zh-TW" dirty="0">
                <a:latin typeface="+mj-ea"/>
                <a:ea typeface="+mj-ea"/>
              </a:rPr>
              <a:t>(Nature)</a:t>
            </a:r>
            <a:r>
              <a:rPr lang="zh-TW" altLang="en-US" dirty="0">
                <a:latin typeface="+mj-ea"/>
                <a:ea typeface="+mj-ea"/>
              </a:rPr>
              <a:t>期刊發表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非晶態</a:t>
            </a:r>
            <a:r>
              <a:rPr lang="en-US" altLang="zh-TW" dirty="0">
                <a:latin typeface="+mj-ea"/>
                <a:ea typeface="+mj-ea"/>
              </a:rPr>
              <a:t>(Amorphous Phase)</a:t>
            </a:r>
            <a:r>
              <a:rPr lang="zh-TW" altLang="en-US" dirty="0">
                <a:latin typeface="+mj-ea"/>
                <a:ea typeface="+mj-ea"/>
              </a:rPr>
              <a:t>的</a:t>
            </a:r>
            <a:r>
              <a:rPr lang="en-US" altLang="zh-TW" dirty="0" err="1">
                <a:latin typeface="+mj-ea"/>
                <a:ea typeface="+mj-ea"/>
              </a:rPr>
              <a:t>InGaZnO</a:t>
            </a:r>
            <a:r>
              <a:rPr lang="en-US" altLang="zh-TW" dirty="0">
                <a:latin typeface="+mj-ea"/>
                <a:ea typeface="+mj-ea"/>
              </a:rPr>
              <a:t> TFT</a:t>
            </a:r>
            <a:r>
              <a:rPr lang="zh-TW" altLang="en-US" dirty="0">
                <a:latin typeface="+mj-ea"/>
                <a:ea typeface="+mj-ea"/>
              </a:rPr>
              <a:t>製作於塑膠基板上，由於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低製程溫度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室溫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dirty="0">
                <a:latin typeface="+mj-ea"/>
                <a:ea typeface="+mj-ea"/>
              </a:rPr>
              <a:t>的優勢，大幅提升其</a:t>
            </a:r>
            <a:r>
              <a:rPr lang="zh-TW" altLang="en-US" dirty="0" smtClean="0">
                <a:latin typeface="+mj-ea"/>
                <a:ea typeface="+mj-ea"/>
              </a:rPr>
              <a:t>應用性。 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298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4K</a:t>
            </a:r>
            <a:r>
              <a:rPr lang="zh-TW" altLang="en-US" dirty="0" smtClean="0">
                <a:latin typeface="+mj-ea"/>
              </a:rPr>
              <a:t>發展瓶頸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4762872" cy="4389120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雞與蛋問題</a:t>
            </a:r>
            <a:endParaRPr lang="en-US" altLang="zh-TW" dirty="0">
              <a:latin typeface="+mj-ea"/>
              <a:ea typeface="+mj-ea"/>
            </a:endParaRP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沒有</a:t>
            </a:r>
            <a:r>
              <a:rPr lang="en-US" altLang="zh-TW" dirty="0" smtClean="0">
                <a:latin typeface="+mj-ea"/>
                <a:ea typeface="+mj-ea"/>
              </a:rPr>
              <a:t>4K</a:t>
            </a:r>
            <a:r>
              <a:rPr lang="zh-TW" altLang="en-US" dirty="0" smtClean="0">
                <a:latin typeface="+mj-ea"/>
                <a:ea typeface="+mj-ea"/>
              </a:rPr>
              <a:t>的片源</a:t>
            </a:r>
            <a:r>
              <a:rPr lang="en-US" altLang="zh-TW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latin typeface="+mj-ea"/>
                <a:ea typeface="+mj-ea"/>
                <a:sym typeface="Wingdings" panose="05000000000000000000" pitchFamily="2" charset="2"/>
              </a:rPr>
              <a:t>沒人想買</a:t>
            </a:r>
            <a:r>
              <a:rPr lang="en-US" altLang="zh-TW" dirty="0" smtClean="0">
                <a:latin typeface="+mj-ea"/>
                <a:ea typeface="+mj-ea"/>
                <a:sym typeface="Wingdings" panose="05000000000000000000" pitchFamily="2" charset="2"/>
              </a:rPr>
              <a:t>4K</a:t>
            </a:r>
            <a:r>
              <a:rPr lang="zh-TW" altLang="en-US" dirty="0" smtClean="0">
                <a:latin typeface="+mj-ea"/>
                <a:ea typeface="+mj-ea"/>
                <a:sym typeface="Wingdings" panose="05000000000000000000" pitchFamily="2" charset="2"/>
              </a:rPr>
              <a:t>顯示器 </a:t>
            </a:r>
            <a:r>
              <a:rPr lang="en-US" altLang="zh-TW" dirty="0" smtClean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latin typeface="+mj-ea"/>
                <a:ea typeface="+mj-ea"/>
                <a:sym typeface="Wingdings" panose="05000000000000000000" pitchFamily="2" charset="2"/>
              </a:rPr>
              <a:t>無法大量生產導致售價高昂 </a:t>
            </a:r>
            <a:r>
              <a:rPr lang="en-US" altLang="zh-TW" dirty="0" smtClean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latin typeface="+mj-ea"/>
                <a:ea typeface="+mj-ea"/>
                <a:sym typeface="Wingdings" panose="05000000000000000000" pitchFamily="2" charset="2"/>
              </a:rPr>
              <a:t>沒人想拍</a:t>
            </a:r>
            <a:r>
              <a:rPr lang="en-US" altLang="zh-TW" dirty="0" smtClean="0">
                <a:latin typeface="+mj-ea"/>
                <a:ea typeface="+mj-ea"/>
                <a:sym typeface="Wingdings" panose="05000000000000000000" pitchFamily="2" charset="2"/>
              </a:rPr>
              <a:t>4K</a:t>
            </a:r>
            <a:r>
              <a:rPr lang="zh-TW" altLang="en-US" dirty="0" smtClean="0">
                <a:latin typeface="+mj-ea"/>
                <a:ea typeface="+mj-ea"/>
                <a:sym typeface="Wingdings" panose="05000000000000000000" pitchFamily="2" charset="2"/>
              </a:rPr>
              <a:t>片源</a:t>
            </a:r>
            <a:endParaRPr lang="en-US" altLang="zh-TW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endParaRPr lang="en-US" altLang="zh-TW" dirty="0">
              <a:latin typeface="+mj-ea"/>
              <a:ea typeface="+mj-ea"/>
              <a:sym typeface="Wingdings" panose="05000000000000000000" pitchFamily="2" charset="2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4K</a:t>
            </a:r>
            <a:r>
              <a:rPr lang="zh-TW" altLang="en-US" dirty="0" smtClean="0">
                <a:latin typeface="+mj-ea"/>
                <a:ea typeface="+mj-ea"/>
              </a:rPr>
              <a:t>顯示器無法正常播放其解析度以下的片源</a:t>
            </a:r>
            <a:endParaRPr lang="en-US" altLang="zh-TW" dirty="0" smtClean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3333"/>
          <a:stretch/>
        </p:blipFill>
        <p:spPr>
          <a:xfrm>
            <a:off x="5344082" y="2492896"/>
            <a:ext cx="3780420" cy="295232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184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4K</a:t>
            </a:r>
            <a:r>
              <a:rPr lang="zh-TW" altLang="en-US" dirty="0" smtClean="0">
                <a:latin typeface="+mj-ea"/>
              </a:rPr>
              <a:t>發展瓶頸－解決方案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Sony</a:t>
            </a:r>
            <a:r>
              <a:rPr lang="zh-TW" altLang="en-US" dirty="0" smtClean="0">
                <a:latin typeface="+mj-ea"/>
                <a:ea typeface="+mj-ea"/>
              </a:rPr>
              <a:t>大力推廣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/>
              <a:t>Mastered in 4K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先用</a:t>
            </a:r>
            <a:r>
              <a:rPr lang="en-US" altLang="zh-TW" dirty="0" smtClean="0"/>
              <a:t>4K</a:t>
            </a:r>
            <a:r>
              <a:rPr lang="zh-TW" altLang="en-US" dirty="0" smtClean="0"/>
              <a:t>掃描再轉</a:t>
            </a:r>
            <a:r>
              <a:rPr lang="en-US" altLang="zh-TW" dirty="0" smtClean="0"/>
              <a:t>2K</a:t>
            </a:r>
          </a:p>
          <a:p>
            <a:pPr marL="393192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Sony BRAVIA</a:t>
            </a: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藉龐大資料庫來補足其餘的</a:t>
            </a:r>
            <a:r>
              <a:rPr lang="en-US" altLang="zh-TW" dirty="0" smtClean="0">
                <a:latin typeface="+mj-ea"/>
                <a:ea typeface="+mj-ea"/>
              </a:rPr>
              <a:t>3</a:t>
            </a:r>
            <a:r>
              <a:rPr lang="zh-TW" altLang="en-US" dirty="0" smtClean="0">
                <a:latin typeface="+mj-ea"/>
                <a:ea typeface="+mj-ea"/>
              </a:rPr>
              <a:t>倍畫素</a:t>
            </a: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301424"/>
            <a:ext cx="4951809" cy="279777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84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4K</a:t>
            </a:r>
            <a:r>
              <a:rPr lang="zh-TW" altLang="en-US" dirty="0" smtClean="0">
                <a:latin typeface="+mj-ea"/>
              </a:rPr>
              <a:t>參考資料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>
                <a:latin typeface="+mj-ea"/>
                <a:ea typeface="+mj-ea"/>
                <a:hlinkClick r:id="rId2"/>
              </a:rPr>
              <a:t>WiKi</a:t>
            </a:r>
            <a:r>
              <a:rPr lang="zh-TW" altLang="en-US" dirty="0">
                <a:latin typeface="+mj-ea"/>
                <a:ea typeface="+mj-ea"/>
                <a:hlinkClick r:id="rId2"/>
              </a:rPr>
              <a:t>：</a:t>
            </a:r>
            <a:r>
              <a:rPr lang="en-US" altLang="zh-TW" dirty="0" smtClean="0">
                <a:latin typeface="+mj-ea"/>
                <a:ea typeface="+mj-ea"/>
                <a:hlinkClick r:id="rId2"/>
              </a:rPr>
              <a:t>https</a:t>
            </a:r>
            <a:r>
              <a:rPr lang="en-US" altLang="zh-TW" dirty="0">
                <a:latin typeface="+mj-ea"/>
                <a:ea typeface="+mj-ea"/>
                <a:hlinkClick r:id="rId2"/>
              </a:rPr>
              <a:t>://</a:t>
            </a:r>
            <a:r>
              <a:rPr lang="en-US" altLang="zh-TW" dirty="0" smtClean="0">
                <a:latin typeface="+mj-ea"/>
                <a:ea typeface="+mj-ea"/>
                <a:hlinkClick r:id="rId2"/>
              </a:rPr>
              <a:t>zh.wikipedia.org/wiki/4K%E8%A7%A3%E6%9E%90%E5%BA%A6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研究：</a:t>
            </a:r>
            <a:r>
              <a:rPr lang="en-US" altLang="zh-TW" dirty="0" smtClean="0">
                <a:latin typeface="+mj-ea"/>
                <a:ea typeface="+mj-ea"/>
                <a:hlinkClick r:id="rId3"/>
              </a:rPr>
              <a:t>http</a:t>
            </a:r>
            <a:r>
              <a:rPr lang="en-US" altLang="zh-TW" dirty="0">
                <a:latin typeface="+mj-ea"/>
                <a:ea typeface="+mj-ea"/>
                <a:hlinkClick r:id="rId3"/>
              </a:rPr>
              <a:t>://</a:t>
            </a:r>
            <a:r>
              <a:rPr lang="en-US" altLang="zh-TW" dirty="0" smtClean="0">
                <a:latin typeface="+mj-ea"/>
                <a:ea typeface="+mj-ea"/>
                <a:hlinkClick r:id="rId3"/>
              </a:rPr>
              <a:t>www.mem.com.tw/article_content.asp?sn=1303010005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資料：</a:t>
            </a:r>
            <a:r>
              <a:rPr lang="en-US" altLang="zh-TW" dirty="0">
                <a:latin typeface="+mj-ea"/>
                <a:ea typeface="+mj-ea"/>
              </a:rPr>
              <a:t>http://mike0123783.pixnet.net/blog/post/41598791-%5B%E7%A7%91%E6%8A%80%5D-%E4%BB%80%E9%BA%BC%E6%98%AF4k-%E9%9B%BB%E8%A6%96%EF%BC%9F</a:t>
            </a:r>
            <a:endParaRPr lang="en-US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88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sz="5400" dirty="0" smtClean="0">
                <a:latin typeface="+mj-ea"/>
                <a:ea typeface="+mj-ea"/>
              </a:rPr>
              <a:t>Thank You For Listening</a:t>
            </a:r>
            <a:endParaRPr lang="zh-TW" altLang="en-US" sz="5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97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306</Words>
  <Application>Microsoft Office PowerPoint</Application>
  <PresentationFormat>如螢幕大小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流線</vt:lpstr>
      <vt:lpstr>4K液晶電視</vt:lpstr>
      <vt:lpstr>什麼是4K？</vt:lpstr>
      <vt:lpstr>4K的原理</vt:lpstr>
      <vt:lpstr>4K的歷史</vt:lpstr>
      <vt:lpstr>4K發展瓶頸</vt:lpstr>
      <vt:lpstr>4K發展瓶頸－解決方案</vt:lpstr>
      <vt:lpstr>4K參考資料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4K液晶電視</dc:title>
  <dc:creator>Camarel</dc:creator>
  <cp:lastModifiedBy>black sugar</cp:lastModifiedBy>
  <cp:revision>14</cp:revision>
  <dcterms:created xsi:type="dcterms:W3CDTF">2016-03-03T09:03:21Z</dcterms:created>
  <dcterms:modified xsi:type="dcterms:W3CDTF">2016-03-08T03:22:31Z</dcterms:modified>
</cp:coreProperties>
</file>