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8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8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5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3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15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3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0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52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3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1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2D42F-288A-499E-B279-D672B24F820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68022-D871-41AF-8C21-AEBDE1B5A4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9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caramelyo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8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Sword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1226" y="1842974"/>
            <a:ext cx="6096000" cy="424731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sword</a:t>
            </a: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   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   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   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   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   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*********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*********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endParaRPr lang="zh-TW" altLang="en-US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64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Hammer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1226" y="1981474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hammer</a:t>
            </a: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"***********"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"***********"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"***********"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410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Spear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1226" y="1981474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spear</a:t>
            </a: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*****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*******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3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Any questions?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744199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Good luck!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Objectives : random </a:t>
            </a:r>
            <a:r>
              <a:rPr lang="en-US" altLang="zh-TW" sz="2800" smtClean="0"/>
              <a:t>object and class </a:t>
            </a:r>
            <a:r>
              <a:rPr lang="en-US" altLang="zh-TW" sz="2800" dirty="0" smtClean="0"/>
              <a:t>practice</a:t>
            </a:r>
          </a:p>
          <a:p>
            <a:r>
              <a:rPr lang="en-US" altLang="zh-TW" sz="2800" dirty="0" smtClean="0"/>
              <a:t>Basic Idea : Mora + visualization in </a:t>
            </a:r>
            <a:r>
              <a:rPr lang="en-US" altLang="zh-TW" sz="2800" dirty="0" err="1" smtClean="0"/>
              <a:t>cmd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Input the weapon for hero first (there must be some message to show how many weapons are in your program, </a:t>
            </a:r>
            <a:r>
              <a:rPr lang="en-US" altLang="zh-TW" sz="2200" dirty="0" smtClean="0">
                <a:solidFill>
                  <a:srgbClr val="FF0000"/>
                </a:solidFill>
              </a:rPr>
              <a:t>how to input a weapon and how to leave your game</a:t>
            </a:r>
            <a:r>
              <a:rPr lang="en-US" altLang="zh-TW" sz="2200" dirty="0" smtClean="0"/>
              <a:t>)</a:t>
            </a:r>
          </a:p>
          <a:p>
            <a:pPr lvl="1"/>
            <a:r>
              <a:rPr lang="en-US" altLang="zh-TW" sz="2200" dirty="0" smtClean="0"/>
              <a:t>Input the weapon for monster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068312" y="2249424"/>
            <a:ext cx="1024128" cy="10149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27436" y="1791547"/>
            <a:ext cx="3248868" cy="521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900416" y="2798064"/>
            <a:ext cx="329184" cy="23134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27436" y="2450592"/>
            <a:ext cx="1721820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8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Print the images(bitmap) of hero, monster and their weapons </a:t>
            </a:r>
            <a:r>
              <a:rPr lang="en-US" altLang="zh-TW" sz="2200" dirty="0" smtClean="0">
                <a:solidFill>
                  <a:srgbClr val="FF0000"/>
                </a:solidFill>
              </a:rPr>
              <a:t>in the same row</a:t>
            </a:r>
          </a:p>
          <a:p>
            <a:pPr lvl="1"/>
            <a:r>
              <a:rPr lang="en-US" altLang="zh-TW" sz="2200" dirty="0" smtClean="0"/>
              <a:t>Those characters(hero and monster) will </a:t>
            </a:r>
            <a:r>
              <a:rPr lang="en-US" altLang="zh-TW" sz="2200" dirty="0" smtClean="0">
                <a:solidFill>
                  <a:srgbClr val="FF0000"/>
                </a:solidFill>
              </a:rPr>
              <a:t>attack each other with mora</a:t>
            </a:r>
          </a:p>
          <a:p>
            <a:pPr lvl="1"/>
            <a:r>
              <a:rPr lang="en-US" altLang="zh-TW" sz="2200" dirty="0" smtClean="0"/>
              <a:t>Which one do characters (randomly)select from paper, scissors and stone depends on the weapon they use</a:t>
            </a:r>
          </a:p>
          <a:p>
            <a:pPr lvl="1"/>
            <a:r>
              <a:rPr lang="en-US" altLang="zh-TW" sz="2200" dirty="0" smtClean="0"/>
              <a:t>Print what they select and the result of mora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7436" y="2742700"/>
            <a:ext cx="3644919" cy="1795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651102" y="3337560"/>
            <a:ext cx="441338" cy="69326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244949" y="2233696"/>
            <a:ext cx="86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48560" y="2219480"/>
            <a:ext cx="140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monster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57630" y="2202661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weapon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520473" y="4879685"/>
            <a:ext cx="642002" cy="61604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36" y="4572000"/>
            <a:ext cx="3644920" cy="307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Procedure : </a:t>
            </a:r>
          </a:p>
          <a:p>
            <a:pPr lvl="1"/>
            <a:r>
              <a:rPr lang="en-US" altLang="zh-TW" sz="2200" dirty="0" smtClean="0"/>
              <a:t>If the result of mora is deuce, then replay the mora</a:t>
            </a:r>
          </a:p>
          <a:p>
            <a:pPr lvl="1"/>
            <a:r>
              <a:rPr lang="en-US" altLang="zh-TW" sz="2200" dirty="0" smtClean="0"/>
              <a:t>If hero is the winner, then regenerate a monster with random weapon and then play the mora again (those procedure in </a:t>
            </a:r>
            <a:r>
              <a:rPr lang="en-US" altLang="zh-TW" sz="2200" dirty="0" err="1" smtClean="0"/>
              <a:t>ppt</a:t>
            </a:r>
            <a:r>
              <a:rPr lang="en-US" altLang="zh-TW" sz="2200" dirty="0" smtClean="0"/>
              <a:t> p. 4) until hero loses</a:t>
            </a:r>
          </a:p>
          <a:p>
            <a:pPr lvl="1"/>
            <a:r>
              <a:rPr lang="en-US" altLang="zh-TW" sz="2200" dirty="0" smtClean="0"/>
              <a:t>If hero loses, then print how many times he wins</a:t>
            </a:r>
          </a:p>
          <a:p>
            <a:pPr lvl="1"/>
            <a:r>
              <a:rPr lang="en-US" altLang="zh-TW" sz="2200" dirty="0" smtClean="0"/>
              <a:t>After hero loses, repeat the whole program until user input the exit message (press “enter” directly)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7178040" y="4718304"/>
            <a:ext cx="984435" cy="16138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27424" y="4991258"/>
            <a:ext cx="3644932" cy="215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251371" y="5422328"/>
            <a:ext cx="911104" cy="1522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27424" y="5334906"/>
            <a:ext cx="3644931" cy="1075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Weapon</a:t>
            </a:r>
          </a:p>
          <a:p>
            <a:pPr lvl="1"/>
            <a:r>
              <a:rPr lang="en-US" altLang="zh-TW" sz="2200" dirty="0" smtClean="0"/>
              <a:t>Sword =&gt; the odds are 3/5 to select paper, 1/5 to select stone and 1/5 to select scissors</a:t>
            </a:r>
          </a:p>
          <a:p>
            <a:pPr lvl="1"/>
            <a:r>
              <a:rPr lang="en-US" altLang="zh-TW" sz="2200" dirty="0" smtClean="0"/>
              <a:t>hammer </a:t>
            </a:r>
            <a:r>
              <a:rPr lang="en-US" altLang="zh-TW" sz="2200" dirty="0"/>
              <a:t>=&gt; 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stone and 1/5 to select scissors</a:t>
            </a:r>
          </a:p>
          <a:p>
            <a:pPr lvl="1"/>
            <a:r>
              <a:rPr lang="en-US" altLang="zh-TW" sz="2200" dirty="0" smtClean="0"/>
              <a:t>Spear =&gt; </a:t>
            </a:r>
            <a:r>
              <a:rPr lang="en-US" altLang="zh-TW" sz="2200" dirty="0"/>
              <a:t>the odds are </a:t>
            </a:r>
            <a:r>
              <a:rPr lang="en-US" altLang="zh-TW" sz="2200" dirty="0" smtClean="0"/>
              <a:t>1/5 </a:t>
            </a:r>
            <a:r>
              <a:rPr lang="en-US" altLang="zh-TW" sz="2200" dirty="0"/>
              <a:t>to select paper, 1/5 to select stone and </a:t>
            </a:r>
            <a:r>
              <a:rPr lang="en-US" altLang="zh-TW" sz="2200" dirty="0" smtClean="0"/>
              <a:t>3/5 </a:t>
            </a:r>
            <a:r>
              <a:rPr lang="en-US" altLang="zh-TW" sz="2200" dirty="0"/>
              <a:t>to select </a:t>
            </a:r>
            <a:r>
              <a:rPr lang="en-US" altLang="zh-TW" sz="2200" dirty="0" smtClean="0"/>
              <a:t>scissors</a:t>
            </a:r>
            <a:endParaRPr lang="en-US" altLang="zh-TW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will provide </a:t>
            </a:r>
            <a:r>
              <a:rPr lang="en-US" altLang="zh-TW" sz="2400" dirty="0" smtClean="0"/>
              <a:t>all images you need; that is, the bitmaps of hero, monster and basic weapons</a:t>
            </a:r>
          </a:p>
          <a:p>
            <a:r>
              <a:rPr lang="en-US" altLang="zh-TW" sz="2400" dirty="0" smtClean="0"/>
              <a:t>The height and width of each bitmap are 11 bits</a:t>
            </a:r>
          </a:p>
          <a:p>
            <a:r>
              <a:rPr lang="en-US" altLang="zh-TW" sz="2400" dirty="0" smtClean="0"/>
              <a:t>use “class”  technology in your game; in other words, </a:t>
            </a:r>
            <a:r>
              <a:rPr lang="en-US" altLang="zh-TW" sz="2400" dirty="0" smtClean="0">
                <a:solidFill>
                  <a:srgbClr val="FF0000"/>
                </a:solidFill>
              </a:rPr>
              <a:t>make your game more structural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36" y="1523224"/>
            <a:ext cx="3644919" cy="48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Hero </a:t>
            </a:r>
            <a:r>
              <a:rPr lang="en-US" altLang="zh-TW" sz="2400" dirty="0" smtClean="0"/>
              <a:t>bitmap</a:t>
            </a:r>
          </a:p>
          <a:p>
            <a:r>
              <a:rPr lang="en-US" altLang="zh-TW" sz="2400" dirty="0" smtClean="0"/>
              <a:t>You can copy it directly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4721226" y="1981474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hero</a:t>
            </a: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*****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*   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***** *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  *  *"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 * *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***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* 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*   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*     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*     *  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9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Hero_mora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7406639" cy="364913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Monster(slime) bitmap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1226" y="1981474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monster</a:t>
            </a:r>
            <a:endParaRPr lang="en-US" altLang="zh-TW" dirty="0" smtClean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*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*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*****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*** * ***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"***********"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*********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smtClean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        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46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223</TotalTime>
  <Words>607</Words>
  <Application>Microsoft Office PowerPoint</Application>
  <PresentationFormat>寬螢幕</PresentationFormat>
  <Paragraphs>119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細明體</vt:lpstr>
      <vt:lpstr>新細明體</vt:lpstr>
      <vt:lpstr>Arial</vt:lpstr>
      <vt:lpstr>Calibri</vt:lpstr>
      <vt:lpstr>Calibri Light</vt:lpstr>
      <vt:lpstr>天體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  <vt:lpstr>Hero_mora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CaramelYo</dc:creator>
  <cp:lastModifiedBy>CaramelYo</cp:lastModifiedBy>
  <cp:revision>87</cp:revision>
  <dcterms:created xsi:type="dcterms:W3CDTF">2018-09-21T06:12:35Z</dcterms:created>
  <dcterms:modified xsi:type="dcterms:W3CDTF">2018-09-25T03:25:23Z</dcterms:modified>
</cp:coreProperties>
</file>