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04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18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5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9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39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39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4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2460-172E-47DB-A8DD-D30BD402951E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0577-B09C-4E13-ADE9-8AA5F10FB1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aramelYo/sql_connection_to_remote_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39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difference is the connection string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84" y="3288824"/>
            <a:ext cx="7488253" cy="23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connection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1" y="2899603"/>
            <a:ext cx="5515140" cy="35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some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74" y="2946056"/>
            <a:ext cx="751627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the visual studio project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github.com/CaramelYo/sql_connection_to_remote_database</a:t>
            </a:r>
            <a:endParaRPr lang="en-US" altLang="zh-TW" dirty="0" smtClean="0"/>
          </a:p>
          <a:p>
            <a:r>
              <a:rPr lang="en-US" altLang="zh-TW" dirty="0" smtClean="0"/>
              <a:t>In release mode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43" y="3383343"/>
            <a:ext cx="247684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sql_connection_to_remote_database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for visual studio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6" y="2727872"/>
            <a:ext cx="5986452" cy="3984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7872" y="4517136"/>
            <a:ext cx="1060704" cy="16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2968526"/>
            <a:ext cx="9905998" cy="1478570"/>
          </a:xfrm>
        </p:spPr>
        <p:txBody>
          <a:bodyPr/>
          <a:lstStyle/>
          <a:p>
            <a:pPr algn="ctr"/>
            <a:r>
              <a:rPr lang="en-US" altLang="zh-TW" dirty="0" smtClean="0"/>
              <a:t>Any questions?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3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2968526"/>
            <a:ext cx="9905998" cy="1478570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4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12</TotalTime>
  <Words>42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Tw Cen MT</vt:lpstr>
      <vt:lpstr>新細明體</vt:lpstr>
      <vt:lpstr>Arial</vt:lpstr>
      <vt:lpstr>Trebuchet MS</vt:lpstr>
      <vt:lpstr>電路</vt:lpstr>
      <vt:lpstr>sql_connection_to_remote_database</vt:lpstr>
      <vt:lpstr>sql_connection_to_remote_database</vt:lpstr>
      <vt:lpstr>sql_connection_to_remote_database</vt:lpstr>
      <vt:lpstr>sql_connection_to_remote_database</vt:lpstr>
      <vt:lpstr>sql_connection_to_remote_database</vt:lpstr>
      <vt:lpstr>sql_connection_to_remote_database</vt:lpstr>
      <vt:lpstr>Any questions?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sql_connection_to_remote_database</dc:title>
  <dc:creator>CaramelYo</dc:creator>
  <cp:lastModifiedBy>CaramelYo</cp:lastModifiedBy>
  <cp:revision>18</cp:revision>
  <dcterms:created xsi:type="dcterms:W3CDTF">2018-06-13T03:01:46Z</dcterms:created>
  <dcterms:modified xsi:type="dcterms:W3CDTF">2018-06-13T03:14:14Z</dcterms:modified>
</cp:coreProperties>
</file>