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1364AF-E773-4FAA-828A-80ECE34AC4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analisis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0A41EE-4CA3-4E86-8574-FF62314F3C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30/12/2020 5:11:11 p.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ción" id="2" name="slide2">
            <a:extLst>
              <a:ext uri="{FF2B5EF4-FFF2-40B4-BE49-F238E27FC236}">
                <a16:creationId xmlns:a16="http://schemas.microsoft.com/office/drawing/2014/main" id="{38CAF690-3A09-4D81-B4F6-AB438193D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344"/>
            <a:ext cx="12192000" cy="31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ción por Nivel" id="3" name="slide3">
            <a:extLst>
              <a:ext uri="{FF2B5EF4-FFF2-40B4-BE49-F238E27FC236}">
                <a16:creationId xmlns:a16="http://schemas.microsoft.com/office/drawing/2014/main" id="{B5E9B122-02FB-43D3-8FEC-635A56C24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944"/>
            <a:ext cx="12192000" cy="4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cion Actuación y Demográfica" id="4" name="slide4">
            <a:extLst>
              <a:ext uri="{FF2B5EF4-FFF2-40B4-BE49-F238E27FC236}">
                <a16:creationId xmlns:a16="http://schemas.microsoft.com/office/drawing/2014/main" id="{E846D964-F119-45B2-A82E-190F0B288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41" y="0"/>
            <a:ext cx="5626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ción Actuación y Nivel" id="5" name="slide5">
            <a:extLst>
              <a:ext uri="{FF2B5EF4-FFF2-40B4-BE49-F238E27FC236}">
                <a16:creationId xmlns:a16="http://schemas.microsoft.com/office/drawing/2014/main" id="{915AA99C-9B96-479F-8FDF-633501BAF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0962"/>
            <a:ext cx="92678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ción por Nivel, Actuación y Demográfica" id="6" name="slide6">
            <a:extLst>
              <a:ext uri="{FF2B5EF4-FFF2-40B4-BE49-F238E27FC236}">
                <a16:creationId xmlns:a16="http://schemas.microsoft.com/office/drawing/2014/main" id="{BC98D12A-7B17-44D0-99F4-F6083FBFD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06"/>
            <a:ext cx="12192000" cy="65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6" id="7" name="slide7">
            <a:extLst>
              <a:ext uri="{FF2B5EF4-FFF2-40B4-BE49-F238E27FC236}">
                <a16:creationId xmlns:a16="http://schemas.microsoft.com/office/drawing/2014/main" id="{8A3F6F8E-2A35-48C5-B537-E83B66D050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795337"/>
            <a:ext cx="33718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2020-12-30T22:11:12Z</dcterms:created>
  <dcterms:modified xsi:type="dcterms:W3CDTF">2020-12-30T22:11:12Z</dcterms:modified>
</cp:coreProperties>
</file>