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6304"/>
  </p:normalViewPr>
  <p:slideViewPr>
    <p:cSldViewPr snapToGrid="0" snapToObjects="1">
      <p:cViewPr varScale="1">
        <p:scale>
          <a:sx n="171" d="100"/>
          <a:sy n="171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67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0514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1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2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0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4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7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7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FC0F88-3BF0-FA43-9156-24432A4456A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71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66" y="278547"/>
            <a:ext cx="8147661" cy="140053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9FEAFF"/>
                </a:solidFill>
              </a:rPr>
              <a:t>Text and Background Images</a:t>
            </a:r>
            <a:endParaRPr lang="en-US" sz="4000" b="1" dirty="0">
              <a:solidFill>
                <a:srgbClr val="9FEA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22" y="1804337"/>
            <a:ext cx="8898778" cy="3812692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Text displayed in front of a busy, multi-colored image is hard to read.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Quick Fix: add a swatch of semi-opaque 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color between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background and text…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Text is now 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visible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Background context remains intact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41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Text and Background Images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Presentations for your Students</dc:title>
  <dc:creator>Bruce Caraway</dc:creator>
  <cp:lastModifiedBy>Bruce Caraway</cp:lastModifiedBy>
  <cp:revision>5</cp:revision>
  <dcterms:created xsi:type="dcterms:W3CDTF">2016-04-29T16:36:30Z</dcterms:created>
  <dcterms:modified xsi:type="dcterms:W3CDTF">2017-04-11T15:11:28Z</dcterms:modified>
</cp:coreProperties>
</file>