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6271"/>
  </p:normalViewPr>
  <p:slideViewPr>
    <p:cSldViewPr snapToGrid="0" snapToObjects="1">
      <p:cViewPr varScale="1">
        <p:scale>
          <a:sx n="98" d="100"/>
          <a:sy n="98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6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0514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0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4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8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7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FC0F88-3BF0-FA43-9156-24432A4456A4}" type="datetimeFigureOut">
              <a:rPr lang="en-US" smtClean="0"/>
              <a:t>8/20/16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339F6-8D86-0542-B7AF-2ECCC3F1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71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Better Presentations for your 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Kensington Presentation Remote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030" y="0"/>
            <a:ext cx="9521133" cy="69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6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66" y="278547"/>
            <a:ext cx="8147661" cy="140053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9FEAFF"/>
                </a:solidFill>
              </a:rPr>
              <a:t>Text and Background </a:t>
            </a:r>
            <a:r>
              <a:rPr lang="en-US" sz="4000" b="1" dirty="0" smtClean="0">
                <a:solidFill>
                  <a:srgbClr val="9FEAFF"/>
                </a:solidFill>
              </a:rPr>
              <a:t>Images</a:t>
            </a:r>
            <a:endParaRPr lang="en-US" sz="4000" b="1" dirty="0">
              <a:solidFill>
                <a:srgbClr val="9FEA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22" y="1804337"/>
            <a:ext cx="8898778" cy="3812692"/>
          </a:xfrm>
          <a:noFill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Text displayed in front of a busy, multi-colored image is hard to read.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Quick Fix: add a swatch of semi-opaque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color between 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background and text…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Text is now 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visible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Background context remains intact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49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Wingdings 3</vt:lpstr>
      <vt:lpstr>Arial</vt:lpstr>
      <vt:lpstr>Ion</vt:lpstr>
      <vt:lpstr>Better Presentations for your Students</vt:lpstr>
      <vt:lpstr>Kensington Presentation Remote</vt:lpstr>
      <vt:lpstr>Text and Background Images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Presentations for your Students</dc:title>
  <dc:creator>Bruce Caraway</dc:creator>
  <cp:lastModifiedBy>Bruce Caraway</cp:lastModifiedBy>
  <cp:revision>4</cp:revision>
  <dcterms:created xsi:type="dcterms:W3CDTF">2016-04-29T16:36:30Z</dcterms:created>
  <dcterms:modified xsi:type="dcterms:W3CDTF">2016-08-20T12:59:35Z</dcterms:modified>
</cp:coreProperties>
</file>