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wmf" ContentType="image/x-wmf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18" r:id="rId2"/>
    <p:sldId id="596" r:id="rId3"/>
    <p:sldId id="620" r:id="rId4"/>
    <p:sldId id="621" r:id="rId5"/>
    <p:sldId id="622" r:id="rId6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6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99"/>
    <a:srgbClr val="0000CC"/>
    <a:srgbClr val="FF65F3"/>
    <a:srgbClr val="FF07E4"/>
    <a:srgbClr val="0080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8" autoAdjust="0"/>
    <p:restoredTop sz="94613" autoAdjust="0"/>
  </p:normalViewPr>
  <p:slideViewPr>
    <p:cSldViewPr>
      <p:cViewPr varScale="1">
        <p:scale>
          <a:sx n="101" d="100"/>
          <a:sy n="101" d="100"/>
        </p:scale>
        <p:origin x="208" y="57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76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t" anchorCtr="0" compatLnSpc="1">
            <a:prstTxWarp prst="textNoShape">
              <a:avLst/>
            </a:prstTxWarp>
          </a:bodyPr>
          <a:lstStyle>
            <a:lvl1pPr defTabSz="938106"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075" y="0"/>
            <a:ext cx="301376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t" anchorCtr="0" compatLnSpc="1">
            <a:prstTxWarp prst="textNoShape">
              <a:avLst/>
            </a:prstTxWarp>
          </a:bodyPr>
          <a:lstStyle>
            <a:lvl1pPr algn="r" defTabSz="938106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328"/>
            <a:ext cx="3013763" cy="4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b" anchorCtr="0" compatLnSpc="1">
            <a:prstTxWarp prst="textNoShape">
              <a:avLst/>
            </a:prstTxWarp>
          </a:bodyPr>
          <a:lstStyle>
            <a:lvl1pPr defTabSz="938106"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075" y="8843328"/>
            <a:ext cx="3013763" cy="4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b" anchorCtr="0" compatLnSpc="1">
            <a:prstTxWarp prst="textNoShape">
              <a:avLst/>
            </a:prstTxWarp>
          </a:bodyPr>
          <a:lstStyle>
            <a:lvl1pPr algn="r" defTabSz="938106">
              <a:defRPr sz="1200"/>
            </a:lvl1pPr>
          </a:lstStyle>
          <a:p>
            <a:fld id="{9CCC990C-76EF-4A0E-9ED9-689AA3863E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25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76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t" anchorCtr="0" compatLnSpc="1">
            <a:prstTxWarp prst="textNoShape">
              <a:avLst/>
            </a:prstTxWarp>
          </a:bodyPr>
          <a:lstStyle>
            <a:lvl1pPr defTabSz="938106"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075" y="0"/>
            <a:ext cx="301376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t" anchorCtr="0" compatLnSpc="1">
            <a:prstTxWarp prst="textNoShape">
              <a:avLst/>
            </a:prstTxWarp>
          </a:bodyPr>
          <a:lstStyle>
            <a:lvl1pPr algn="r" defTabSz="938106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8500"/>
            <a:ext cx="4656138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312" y="4422459"/>
            <a:ext cx="5100215" cy="4188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328"/>
            <a:ext cx="3013763" cy="4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b" anchorCtr="0" compatLnSpc="1">
            <a:prstTxWarp prst="textNoShape">
              <a:avLst/>
            </a:prstTxWarp>
          </a:bodyPr>
          <a:lstStyle>
            <a:lvl1pPr defTabSz="938106"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075" y="8843328"/>
            <a:ext cx="3013763" cy="4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01" tIns="46901" rIns="93801" bIns="46901" numCol="1" anchor="b" anchorCtr="0" compatLnSpc="1">
            <a:prstTxWarp prst="textNoShape">
              <a:avLst/>
            </a:prstTxWarp>
          </a:bodyPr>
          <a:lstStyle>
            <a:lvl1pPr algn="r" defTabSz="938106">
              <a:defRPr sz="1200"/>
            </a:lvl1pPr>
          </a:lstStyle>
          <a:p>
            <a:fld id="{F0533BA1-F24F-4C2D-8197-86601E8C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1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E8AD-3810-40D5-BE9F-280D9843C3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8DCF-3D83-4563-ADB4-6AFDCE180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BF7C5-F6DD-4E97-8A72-3DAF85087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B016D-3321-403A-862B-6C7479269A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312A8-515D-4327-BE95-B1A4D99651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7A58F-9264-44C3-9C87-61D410BF0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5F16D-2622-44DA-A3BD-D84880FD0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C2C14-A981-4389-B25A-F74BF271C8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41779-74E5-4DD5-AE3D-FCA5C67ED4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17FDD-1F83-4488-8F5A-03B8BD5FFD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09F64-8669-4769-BAC1-7183643EC9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B5F363-6E4D-4371-A3F5-ADCF469E19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25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-112" charset="2"/>
        <a:buChar char="§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-112" charset="2"/>
        <a:buChar char="§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-112" charset="2"/>
        <a:buChar char="§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-112" charset="2"/>
        <a:buChar char="§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4" Type="http://schemas.openxmlformats.org/officeDocument/2006/relationships/audio" Target="../media/media2.m4a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Panelist </a:t>
            </a:r>
            <a:r>
              <a:rPr lang="en-US" sz="3200" kern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Instructions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Proposal Review (ATE proposal)</a:t>
            </a:r>
          </a:p>
          <a:p>
            <a:pPr marL="914400" lvl="1" indent="-457200">
              <a:spcBef>
                <a:spcPct val="20000"/>
              </a:spcBef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ＭＳ Ｐゴシック" pitchFamily="-112" charset="-128"/>
              </a:rPr>
              <a:t>Read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ＭＳ Ｐゴシック" pitchFamily="-112" charset="-128"/>
              </a:rPr>
              <a:t> and prepare comments</a:t>
            </a:r>
          </a:p>
          <a:p>
            <a:pPr marL="914400" lvl="1" indent="-45720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2800" kern="0" baseline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Discuss</a:t>
            </a:r>
            <a:r>
              <a:rPr lang="en-US" sz="2800" kern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 and compare reviewer and Program Officer notes</a:t>
            </a:r>
          </a:p>
          <a:p>
            <a:pPr marL="457200" indent="-45720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Questions/Comments</a:t>
            </a:r>
          </a:p>
          <a:p>
            <a:pPr marL="457200" indent="-45720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Handouts:</a:t>
            </a:r>
          </a:p>
          <a:p>
            <a:pPr marL="914400" lvl="1" indent="-45720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ATE proposal 1501735</a:t>
            </a:r>
          </a:p>
          <a:p>
            <a:pPr marL="914400" lvl="1" indent="-45720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+mn-lt"/>
                <a:ea typeface="ＭＳ Ｐゴシック" pitchFamily="-112" charset="-128"/>
              </a:rPr>
              <a:t>Proposal Writing tips</a:t>
            </a:r>
          </a:p>
          <a:p>
            <a:pPr marL="914400" lvl="1" indent="-457200">
              <a:spcBef>
                <a:spcPct val="20000"/>
              </a:spcBef>
              <a:defRPr/>
            </a:pPr>
            <a:endParaRPr lang="en-US" sz="2800" kern="0" dirty="0" smtClean="0">
              <a:solidFill>
                <a:schemeClr val="tx2"/>
              </a:solidFill>
              <a:latin typeface="+mn-lt"/>
              <a:ea typeface="ＭＳ Ｐゴシック" pitchFamily="-112" charset="-128"/>
            </a:endParaRPr>
          </a:p>
        </p:txBody>
      </p:sp>
      <p:pic>
        <p:nvPicPr>
          <p:cNvPr id="3" name="PacerSpacer_4sec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H="1">
            <a:off x="543622" y="6400799"/>
            <a:ext cx="135673" cy="135673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04"/>
    </mc:Choice>
    <mc:Fallback>
      <p:transition spd="slow" advTm="11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9" objId="3"/>
        <p14:stopEvt time="5200" objId="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effectLst/>
              </a:rPr>
              <a:t>What is the purpose of the ATE Pre-Panel Webinar?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36587" y="2133600"/>
            <a:ext cx="77454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To provide panelists with a better  understanding of the ATE program goals, objectives, and guidelines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To demonstrate effective practices for NSF’s merit review process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To enhance the quality of panelist reviews and panel summaries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2" name="Sound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9"/>
    </mc:Choice>
    <mc:Fallback>
      <p:transition spd="slow" advTm="2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Peer Review at NSF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38200" y="4953000"/>
            <a:ext cx="7543800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rgbClr val="000099"/>
                </a:solidFill>
                <a:latin typeface="+mn-lt"/>
              </a:rPr>
              <a:t>The Role of the Reviewer</a:t>
            </a:r>
          </a:p>
        </p:txBody>
      </p:sp>
      <p:pic>
        <p:nvPicPr>
          <p:cNvPr id="16" name="Picture 4" descr="bd20209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41513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457200"/>
            <a:ext cx="815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What are the parts of my review?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2133600"/>
            <a:ext cx="7059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Intellectual Merit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Broader Impacts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Summary Statement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algn="ctr" eaLnBrk="1" hangingPunct="1"/>
            <a:r>
              <a:rPr lang="en-US" sz="3600" b="1" dirty="0" smtClean="0">
                <a:effectLst/>
              </a:rPr>
              <a:t>What is the Intellectual Merit </a:t>
            </a:r>
            <a:br>
              <a:rPr lang="en-US" sz="3600" b="1" dirty="0" smtClean="0">
                <a:effectLst/>
              </a:rPr>
            </a:br>
            <a:r>
              <a:rPr lang="en-US" sz="3600" b="1" dirty="0" smtClean="0">
                <a:effectLst/>
              </a:rPr>
              <a:t>of the proposed activity?</a:t>
            </a:r>
            <a:r>
              <a:rPr lang="en-US" sz="4000" b="1" dirty="0" smtClean="0">
                <a:effectLst/>
              </a:rPr>
              <a:t/>
            </a:r>
            <a:br>
              <a:rPr lang="en-US" sz="4000" b="1" dirty="0" smtClean="0">
                <a:effectLst/>
              </a:rPr>
            </a:br>
            <a:r>
              <a:rPr lang="en-US" sz="2400" b="1" dirty="0" smtClean="0">
                <a:effectLst/>
              </a:rPr>
              <a:t>(Standard NSF)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How important is the project in advancing knowledge and understanding?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Is it creative, original, innovative?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Is it well conceived, well organized</a:t>
            </a:r>
            <a:r>
              <a:rPr lang="en-US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?</a:t>
            </a:r>
          </a:p>
          <a:p>
            <a:pPr marL="342900" indent="-34290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2800" kern="0" dirty="0" smtClean="0">
                <a:latin typeface="+mn-lt"/>
                <a:ea typeface="ＭＳ Ｐゴシック" pitchFamily="-112" charset="-128"/>
                <a:cs typeface="ＭＳ Ｐゴシック" pitchFamily="-112" charset="-128"/>
              </a:rPr>
              <a:t> How qualified is the PI (individual/team)?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ＭＳ Ｐゴシック" pitchFamily="-112" charset="-128"/>
              </a:rPr>
              <a:t>Is there sufficient access to resources?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149</Words>
  <Application>Microsoft Macintosh PowerPoint</Application>
  <PresentationFormat>On-screen Show (4:3)</PresentationFormat>
  <Paragraphs>25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Tahoma</vt:lpstr>
      <vt:lpstr>Times New Roman</vt:lpstr>
      <vt:lpstr>Wingdings</vt:lpstr>
      <vt:lpstr>Arial</vt:lpstr>
      <vt:lpstr>Default Design</vt:lpstr>
      <vt:lpstr>Agenda</vt:lpstr>
      <vt:lpstr>What is the purpose of the ATE Pre-Panel Webinar?</vt:lpstr>
      <vt:lpstr>PowerPoint Presentation</vt:lpstr>
      <vt:lpstr>PowerPoint Presentation</vt:lpstr>
      <vt:lpstr>What is the Intellectual Merit  of the proposed activity? (Standard NSF)</vt:lpstr>
    </vt:vector>
  </TitlesOfParts>
  <Company>Buffalo State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Carter, V. Celeste</dc:creator>
  <cp:lastModifiedBy>Bruce Caraway</cp:lastModifiedBy>
  <cp:revision>164</cp:revision>
  <cp:lastPrinted>2010-04-13T16:16:08Z</cp:lastPrinted>
  <dcterms:created xsi:type="dcterms:W3CDTF">2010-04-29T12:47:36Z</dcterms:created>
  <dcterms:modified xsi:type="dcterms:W3CDTF">2016-08-20T03:59:41Z</dcterms:modified>
</cp:coreProperties>
</file>