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4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D35FA-F9EC-B347-952C-9240425141DB}" type="datetimeFigureOut">
              <a:rPr lang="en-US" smtClean="0"/>
              <a:t>30/09/19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CB1CA4-32C5-0146-90B6-FFF7D1951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908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Chroma Clade can optionally colour the branches of the tree according to residues observed in descendent sequences</a:t>
            </a:r>
          </a:p>
          <a:p>
            <a:endParaRPr lang="en-GB" dirty="0" smtClean="0"/>
          </a:p>
          <a:p>
            <a:r>
              <a:rPr lang="en-GB" dirty="0" smtClean="0"/>
              <a:t>This represents</a:t>
            </a:r>
            <a:r>
              <a:rPr lang="en-GB" baseline="0" dirty="0" smtClean="0"/>
              <a:t> a crude ancestral reconstruction</a:t>
            </a:r>
          </a:p>
          <a:p>
            <a:endParaRPr lang="en-GB" baseline="0" dirty="0" smtClean="0"/>
          </a:p>
          <a:p>
            <a:r>
              <a:rPr lang="en-GB" baseline="0" dirty="0" smtClean="0"/>
              <a:t>Helps to show along which branches particular substitutions may have occurred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A7D73-B921-ED43-9F52-1010BA76911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2135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F093-BDB3-AB40-A4C7-7DA8132AE234}" type="datetimeFigureOut">
              <a:rPr lang="en-US" smtClean="0"/>
              <a:t>30/09/19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C4A2C-17C8-BA49-A0F9-B4638CCE2D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857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F093-BDB3-AB40-A4C7-7DA8132AE234}" type="datetimeFigureOut">
              <a:rPr lang="en-US" smtClean="0"/>
              <a:t>30/09/19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C4A2C-17C8-BA49-A0F9-B4638CCE2D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66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F093-BDB3-AB40-A4C7-7DA8132AE234}" type="datetimeFigureOut">
              <a:rPr lang="en-US" smtClean="0"/>
              <a:t>30/09/19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C4A2C-17C8-BA49-A0F9-B4638CCE2D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262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F093-BDB3-AB40-A4C7-7DA8132AE234}" type="datetimeFigureOut">
              <a:rPr lang="en-US" smtClean="0"/>
              <a:t>30/09/19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C4A2C-17C8-BA49-A0F9-B4638CCE2D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6947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F093-BDB3-AB40-A4C7-7DA8132AE234}" type="datetimeFigureOut">
              <a:rPr lang="en-US" smtClean="0"/>
              <a:t>30/09/19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C4A2C-17C8-BA49-A0F9-B4638CCE2D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2959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F093-BDB3-AB40-A4C7-7DA8132AE234}" type="datetimeFigureOut">
              <a:rPr lang="en-US" smtClean="0"/>
              <a:t>30/09/19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C4A2C-17C8-BA49-A0F9-B4638CCE2D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128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F093-BDB3-AB40-A4C7-7DA8132AE234}" type="datetimeFigureOut">
              <a:rPr lang="en-US" smtClean="0"/>
              <a:t>30/09/19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C4A2C-17C8-BA49-A0F9-B4638CCE2D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490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F093-BDB3-AB40-A4C7-7DA8132AE234}" type="datetimeFigureOut">
              <a:rPr lang="en-US" smtClean="0"/>
              <a:t>30/09/19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C4A2C-17C8-BA49-A0F9-B4638CCE2D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0533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F093-BDB3-AB40-A4C7-7DA8132AE234}" type="datetimeFigureOut">
              <a:rPr lang="en-US" smtClean="0"/>
              <a:t>30/09/19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C4A2C-17C8-BA49-A0F9-B4638CCE2D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489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F093-BDB3-AB40-A4C7-7DA8132AE234}" type="datetimeFigureOut">
              <a:rPr lang="en-US" smtClean="0"/>
              <a:t>30/09/19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C4A2C-17C8-BA49-A0F9-B4638CCE2D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850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F093-BDB3-AB40-A4C7-7DA8132AE234}" type="datetimeFigureOut">
              <a:rPr lang="en-US" smtClean="0"/>
              <a:t>30/09/19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C4A2C-17C8-BA49-A0F9-B4638CCE2D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444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BF093-BDB3-AB40-A4C7-7DA8132AE234}" type="datetimeFigureOut">
              <a:rPr lang="en-US" smtClean="0"/>
              <a:t>30/09/19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C4A2C-17C8-BA49-A0F9-B4638CCE2D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46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6" name="Right Arrow 215"/>
          <p:cNvSpPr/>
          <p:nvPr/>
        </p:nvSpPr>
        <p:spPr>
          <a:xfrm>
            <a:off x="6034749" y="3284271"/>
            <a:ext cx="481372" cy="30777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9" name="TextBox 158"/>
          <p:cNvSpPr txBox="1"/>
          <p:nvPr/>
        </p:nvSpPr>
        <p:spPr>
          <a:xfrm>
            <a:off x="459601" y="4097985"/>
            <a:ext cx="1151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Alignment</a:t>
            </a:r>
            <a:endParaRPr lang="en-GB" dirty="0"/>
          </a:p>
        </p:txBody>
      </p:sp>
      <p:pic>
        <p:nvPicPr>
          <p:cNvPr id="147" name="Picture 146" descr="Screen Shot 2018-11-05 at 14.25.4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10" t="51759" r="2570" b="1941"/>
          <a:stretch/>
        </p:blipFill>
        <p:spPr>
          <a:xfrm>
            <a:off x="642700" y="624157"/>
            <a:ext cx="1210671" cy="1792766"/>
          </a:xfrm>
          <a:prstGeom prst="rect">
            <a:avLst/>
          </a:prstGeom>
        </p:spPr>
      </p:pic>
      <p:sp>
        <p:nvSpPr>
          <p:cNvPr id="148" name="TextBox 147"/>
          <p:cNvSpPr txBox="1"/>
          <p:nvPr/>
        </p:nvSpPr>
        <p:spPr>
          <a:xfrm>
            <a:off x="1808538" y="583703"/>
            <a:ext cx="391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149" name="TextBox 148"/>
          <p:cNvSpPr txBox="1"/>
          <p:nvPr/>
        </p:nvSpPr>
        <p:spPr>
          <a:xfrm>
            <a:off x="1808538" y="1085296"/>
            <a:ext cx="391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150" name="TextBox 149"/>
          <p:cNvSpPr txBox="1"/>
          <p:nvPr/>
        </p:nvSpPr>
        <p:spPr>
          <a:xfrm>
            <a:off x="1820530" y="1634513"/>
            <a:ext cx="391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151" name="TextBox 150"/>
          <p:cNvSpPr txBox="1"/>
          <p:nvPr/>
        </p:nvSpPr>
        <p:spPr>
          <a:xfrm>
            <a:off x="1808538" y="2176810"/>
            <a:ext cx="391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160" name="TextBox 159"/>
          <p:cNvSpPr txBox="1"/>
          <p:nvPr/>
        </p:nvSpPr>
        <p:spPr>
          <a:xfrm>
            <a:off x="507572" y="207395"/>
            <a:ext cx="44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Tree</a:t>
            </a:r>
            <a:endParaRPr lang="en-GB" dirty="0"/>
          </a:p>
        </p:txBody>
      </p:sp>
      <p:sp>
        <p:nvSpPr>
          <p:cNvPr id="161" name="TextBox 160"/>
          <p:cNvSpPr txBox="1"/>
          <p:nvPr/>
        </p:nvSpPr>
        <p:spPr>
          <a:xfrm>
            <a:off x="1036715" y="421243"/>
            <a:ext cx="136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63" name="Bent Arrow 162"/>
          <p:cNvSpPr/>
          <p:nvPr/>
        </p:nvSpPr>
        <p:spPr>
          <a:xfrm rot="10800000" flipH="1" flipV="1">
            <a:off x="1948934" y="3653532"/>
            <a:ext cx="759921" cy="68529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7011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4" name="Bent Arrow 163"/>
          <p:cNvSpPr/>
          <p:nvPr/>
        </p:nvSpPr>
        <p:spPr>
          <a:xfrm rot="10800000" flipH="1">
            <a:off x="1948933" y="2941921"/>
            <a:ext cx="759921" cy="68529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7011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7723332" y="4695197"/>
            <a:ext cx="1076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DEDD08"/>
                </a:solidFill>
              </a:rPr>
              <a:t>s</a:t>
            </a:r>
            <a:r>
              <a:rPr lang="en-GB" sz="1400" dirty="0" smtClean="0">
                <a:solidFill>
                  <a:srgbClr val="DEDD08"/>
                </a:solidFill>
              </a:rPr>
              <a:t>1_site_3_D</a:t>
            </a:r>
            <a:endParaRPr lang="en-GB" sz="1400" dirty="0">
              <a:solidFill>
                <a:srgbClr val="DEDD08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7723332" y="5196790"/>
            <a:ext cx="1076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DEDD08"/>
                </a:solidFill>
              </a:rPr>
              <a:t>s</a:t>
            </a:r>
            <a:r>
              <a:rPr lang="en-GB" sz="1400" dirty="0" smtClean="0">
                <a:solidFill>
                  <a:srgbClr val="DEDD08"/>
                </a:solidFill>
              </a:rPr>
              <a:t>2_site_3_D</a:t>
            </a:r>
            <a:endParaRPr lang="en-GB" sz="1400" dirty="0" smtClean="0">
              <a:solidFill>
                <a:srgbClr val="DEDD08"/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7735324" y="5746007"/>
            <a:ext cx="1076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DEDD08"/>
                </a:solidFill>
              </a:rPr>
              <a:t>s</a:t>
            </a:r>
            <a:r>
              <a:rPr lang="en-GB" sz="1400" dirty="0" smtClean="0">
                <a:solidFill>
                  <a:srgbClr val="DEDD08"/>
                </a:solidFill>
              </a:rPr>
              <a:t>3_site_3_D</a:t>
            </a:r>
            <a:endParaRPr lang="en-GB" sz="1400" dirty="0" smtClean="0">
              <a:solidFill>
                <a:srgbClr val="DEDD08"/>
              </a:solidFill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7723332" y="6288304"/>
            <a:ext cx="1053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s</a:t>
            </a:r>
            <a:r>
              <a:rPr lang="en-GB" sz="1400" dirty="0" smtClean="0">
                <a:solidFill>
                  <a:srgbClr val="FF0000"/>
                </a:solidFill>
              </a:rPr>
              <a:t>4_site_3_E</a:t>
            </a:r>
            <a:endParaRPr lang="en-GB" sz="1400" dirty="0" smtClean="0">
              <a:solidFill>
                <a:srgbClr val="FF0000"/>
              </a:solidFill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6817558" y="4687055"/>
            <a:ext cx="1993118" cy="196243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8" name="TextBox 197"/>
          <p:cNvSpPr txBox="1"/>
          <p:nvPr/>
        </p:nvSpPr>
        <p:spPr>
          <a:xfrm>
            <a:off x="7714107" y="2438747"/>
            <a:ext cx="1061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3366FF"/>
                </a:solidFill>
              </a:rPr>
              <a:t>s</a:t>
            </a:r>
            <a:r>
              <a:rPr lang="en-GB" sz="1400" dirty="0" smtClean="0">
                <a:solidFill>
                  <a:srgbClr val="3366FF"/>
                </a:solidFill>
              </a:rPr>
              <a:t>1_site_2_C</a:t>
            </a:r>
            <a:endParaRPr lang="en-GB" sz="1400" dirty="0">
              <a:solidFill>
                <a:srgbClr val="3366FF"/>
              </a:solidFill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7714107" y="2940340"/>
            <a:ext cx="1061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3366FF"/>
                </a:solidFill>
              </a:rPr>
              <a:t>s</a:t>
            </a:r>
            <a:r>
              <a:rPr lang="en-GB" sz="1400" dirty="0" smtClean="0">
                <a:solidFill>
                  <a:srgbClr val="3366FF"/>
                </a:solidFill>
              </a:rPr>
              <a:t>2_site_2_C</a:t>
            </a:r>
            <a:endParaRPr lang="en-GB" sz="1400" dirty="0" smtClean="0">
              <a:solidFill>
                <a:srgbClr val="3366FF"/>
              </a:solidFill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7726099" y="3481416"/>
            <a:ext cx="1053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s</a:t>
            </a:r>
            <a:r>
              <a:rPr lang="en-GB" sz="1400" dirty="0" smtClean="0">
                <a:solidFill>
                  <a:srgbClr val="FF0000"/>
                </a:solidFill>
              </a:rPr>
              <a:t>3_site_2_E</a:t>
            </a:r>
            <a:endParaRPr lang="en-GB" sz="1400" dirty="0" smtClean="0">
              <a:solidFill>
                <a:srgbClr val="FF0000"/>
              </a:solidFill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7714107" y="4031854"/>
            <a:ext cx="1061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3366FF"/>
                </a:solidFill>
              </a:rPr>
              <a:t>s</a:t>
            </a:r>
            <a:r>
              <a:rPr lang="en-GB" sz="1400" dirty="0" smtClean="0">
                <a:solidFill>
                  <a:srgbClr val="3366FF"/>
                </a:solidFill>
              </a:rPr>
              <a:t>4_site_2_C</a:t>
            </a:r>
            <a:endParaRPr lang="en-GB" sz="1400" dirty="0" smtClean="0">
              <a:solidFill>
                <a:srgbClr val="3366FF"/>
              </a:solidFill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6942284" y="2170454"/>
            <a:ext cx="136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203" name="Rectangle 202"/>
          <p:cNvSpPr/>
          <p:nvPr/>
        </p:nvSpPr>
        <p:spPr>
          <a:xfrm>
            <a:off x="6817558" y="2430605"/>
            <a:ext cx="2005110" cy="196243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5" name="TextBox 204"/>
          <p:cNvSpPr txBox="1"/>
          <p:nvPr/>
        </p:nvSpPr>
        <p:spPr>
          <a:xfrm>
            <a:off x="7723885" y="224303"/>
            <a:ext cx="1069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D900"/>
                </a:solidFill>
              </a:rPr>
              <a:t>s</a:t>
            </a:r>
            <a:r>
              <a:rPr lang="en-GB" sz="1400" dirty="0" smtClean="0">
                <a:solidFill>
                  <a:srgbClr val="00D900"/>
                </a:solidFill>
              </a:rPr>
              <a:t>1_site_1_A</a:t>
            </a:r>
            <a:endParaRPr lang="en-GB" sz="1400" dirty="0">
              <a:solidFill>
                <a:srgbClr val="00D900"/>
              </a:solidFill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7723885" y="725896"/>
            <a:ext cx="1053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s</a:t>
            </a:r>
            <a:r>
              <a:rPr lang="en-GB" sz="1400" dirty="0" smtClean="0">
                <a:solidFill>
                  <a:srgbClr val="FF0000"/>
                </a:solidFill>
              </a:rPr>
              <a:t>2_site_1_E</a:t>
            </a:r>
            <a:endParaRPr lang="en-GB" sz="1400" dirty="0" smtClean="0">
              <a:solidFill>
                <a:srgbClr val="FF0000"/>
              </a:solidFill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7735877" y="1275113"/>
            <a:ext cx="1069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D900"/>
                </a:solidFill>
              </a:rPr>
              <a:t>s</a:t>
            </a:r>
            <a:r>
              <a:rPr lang="en-GB" sz="1400" dirty="0" smtClean="0">
                <a:solidFill>
                  <a:srgbClr val="00D900"/>
                </a:solidFill>
              </a:rPr>
              <a:t>3_site_1_A</a:t>
            </a:r>
            <a:endParaRPr lang="en-GB" sz="1400" dirty="0" smtClean="0">
              <a:solidFill>
                <a:srgbClr val="00D900"/>
              </a:solidFill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7723885" y="1817410"/>
            <a:ext cx="1069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D900"/>
                </a:solidFill>
              </a:rPr>
              <a:t>s</a:t>
            </a:r>
            <a:r>
              <a:rPr lang="en-GB" sz="1400" dirty="0" smtClean="0">
                <a:solidFill>
                  <a:srgbClr val="00D900"/>
                </a:solidFill>
              </a:rPr>
              <a:t>4_site_1_A</a:t>
            </a:r>
            <a:endParaRPr lang="en-GB" sz="1400" dirty="0" smtClean="0">
              <a:solidFill>
                <a:srgbClr val="00D900"/>
              </a:solidFill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6817558" y="224302"/>
            <a:ext cx="2005110" cy="196243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D900"/>
              </a:solidFill>
            </a:endParaRPr>
          </a:p>
        </p:txBody>
      </p:sp>
      <p:sp>
        <p:nvSpPr>
          <p:cNvPr id="214" name="Bent Arrow 213"/>
          <p:cNvSpPr/>
          <p:nvPr/>
        </p:nvSpPr>
        <p:spPr>
          <a:xfrm rot="10800000" flipH="1" flipV="1">
            <a:off x="6023991" y="1142174"/>
            <a:ext cx="490802" cy="2360402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7011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5" name="Bent Arrow 214"/>
          <p:cNvSpPr/>
          <p:nvPr/>
        </p:nvSpPr>
        <p:spPr>
          <a:xfrm rot="10800000" flipH="1">
            <a:off x="6023991" y="3430308"/>
            <a:ext cx="490802" cy="2360402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7011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358965" y="413230"/>
            <a:ext cx="396800" cy="0"/>
          </a:xfrm>
          <a:prstGeom prst="line">
            <a:avLst/>
          </a:prstGeom>
          <a:ln w="38100" cmpd="sng">
            <a:solidFill>
              <a:srgbClr val="00D9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7358965" y="940280"/>
            <a:ext cx="396800" cy="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7358965" y="1464155"/>
            <a:ext cx="396800" cy="0"/>
          </a:xfrm>
          <a:prstGeom prst="line">
            <a:avLst/>
          </a:prstGeom>
          <a:ln w="38100" cmpd="sng">
            <a:solidFill>
              <a:srgbClr val="00D9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7358965" y="1988030"/>
            <a:ext cx="396800" cy="0"/>
          </a:xfrm>
          <a:prstGeom prst="line">
            <a:avLst/>
          </a:prstGeom>
          <a:ln w="38100" cmpd="sng">
            <a:solidFill>
              <a:srgbClr val="00D9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6962165" y="676755"/>
            <a:ext cx="396800" cy="0"/>
          </a:xfrm>
          <a:prstGeom prst="line">
            <a:avLst/>
          </a:prstGeom>
          <a:ln w="38100" cmpd="sng">
            <a:solidFill>
              <a:srgbClr val="00D9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6962165" y="1727680"/>
            <a:ext cx="396800" cy="0"/>
          </a:xfrm>
          <a:prstGeom prst="line">
            <a:avLst/>
          </a:prstGeom>
          <a:ln w="38100" cmpd="sng">
            <a:solidFill>
              <a:srgbClr val="00D9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stCxn id="210" idx="1"/>
          </p:cNvCxnSpPr>
          <p:nvPr/>
        </p:nvCxnSpPr>
        <p:spPr>
          <a:xfrm flipV="1">
            <a:off x="6817558" y="1199126"/>
            <a:ext cx="144607" cy="6396"/>
          </a:xfrm>
          <a:prstGeom prst="line">
            <a:avLst/>
          </a:prstGeom>
          <a:ln w="38100" cmpd="sng">
            <a:solidFill>
              <a:srgbClr val="00D9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6962165" y="660880"/>
            <a:ext cx="0" cy="1090529"/>
          </a:xfrm>
          <a:prstGeom prst="line">
            <a:avLst/>
          </a:prstGeom>
          <a:ln w="38100" cmpd="sng">
            <a:solidFill>
              <a:srgbClr val="00D9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7358965" y="398948"/>
            <a:ext cx="0" cy="555613"/>
          </a:xfrm>
          <a:prstGeom prst="line">
            <a:avLst/>
          </a:prstGeom>
          <a:ln w="38100" cmpd="sng">
            <a:solidFill>
              <a:srgbClr val="00D9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7358965" y="1446698"/>
            <a:ext cx="0" cy="555613"/>
          </a:xfrm>
          <a:prstGeom prst="line">
            <a:avLst/>
          </a:prstGeom>
          <a:ln w="38100" cmpd="sng">
            <a:solidFill>
              <a:srgbClr val="00D9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7358965" y="2604972"/>
            <a:ext cx="396800" cy="0"/>
          </a:xfrm>
          <a:prstGeom prst="line">
            <a:avLst/>
          </a:prstGeom>
          <a:ln w="38100" cmpd="sng"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7358965" y="3132022"/>
            <a:ext cx="396800" cy="0"/>
          </a:xfrm>
          <a:prstGeom prst="line">
            <a:avLst/>
          </a:prstGeom>
          <a:ln w="38100" cmpd="sng"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7358965" y="3655897"/>
            <a:ext cx="396800" cy="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7358965" y="4179772"/>
            <a:ext cx="396800" cy="0"/>
          </a:xfrm>
          <a:prstGeom prst="line">
            <a:avLst/>
          </a:prstGeom>
          <a:ln w="38100" cmpd="sng"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6962165" y="2868497"/>
            <a:ext cx="396800" cy="0"/>
          </a:xfrm>
          <a:prstGeom prst="line">
            <a:avLst/>
          </a:prstGeom>
          <a:ln w="38100" cmpd="sng"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6962165" y="3919422"/>
            <a:ext cx="396800" cy="0"/>
          </a:xfrm>
          <a:prstGeom prst="line">
            <a:avLst/>
          </a:prstGeom>
          <a:ln w="38100" cmpd="sng"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V="1">
            <a:off x="6817558" y="3390868"/>
            <a:ext cx="144607" cy="6396"/>
          </a:xfrm>
          <a:prstGeom prst="line">
            <a:avLst/>
          </a:prstGeom>
          <a:ln w="38100" cmpd="sng"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>
            <a:off x="6962165" y="2852622"/>
            <a:ext cx="0" cy="1090529"/>
          </a:xfrm>
          <a:prstGeom prst="line">
            <a:avLst/>
          </a:prstGeom>
          <a:ln w="38100" cmpd="sng"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7358965" y="2590690"/>
            <a:ext cx="0" cy="555613"/>
          </a:xfrm>
          <a:prstGeom prst="line">
            <a:avLst/>
          </a:prstGeom>
          <a:ln w="38100" cmpd="sng"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7358965" y="3638440"/>
            <a:ext cx="0" cy="555613"/>
          </a:xfrm>
          <a:prstGeom prst="line">
            <a:avLst/>
          </a:prstGeom>
          <a:ln w="38100" cmpd="sng"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7358965" y="4884989"/>
            <a:ext cx="396800" cy="0"/>
          </a:xfrm>
          <a:prstGeom prst="line">
            <a:avLst/>
          </a:prstGeom>
          <a:ln w="38100" cmpd="sng">
            <a:solidFill>
              <a:srgbClr val="DEDD0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7358965" y="5412039"/>
            <a:ext cx="396800" cy="0"/>
          </a:xfrm>
          <a:prstGeom prst="line">
            <a:avLst/>
          </a:prstGeom>
          <a:ln w="38100" cmpd="sng">
            <a:solidFill>
              <a:srgbClr val="DEDD0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>
            <a:off x="7358965" y="5935914"/>
            <a:ext cx="396800" cy="0"/>
          </a:xfrm>
          <a:prstGeom prst="line">
            <a:avLst/>
          </a:prstGeom>
          <a:ln w="38100" cmpd="sng">
            <a:solidFill>
              <a:srgbClr val="DEDD0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7358965" y="6459789"/>
            <a:ext cx="396800" cy="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6962165" y="5148514"/>
            <a:ext cx="396800" cy="0"/>
          </a:xfrm>
          <a:prstGeom prst="line">
            <a:avLst/>
          </a:prstGeom>
          <a:ln w="38100" cmpd="sng">
            <a:solidFill>
              <a:srgbClr val="DEDD0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>
            <a:off x="6962165" y="6199439"/>
            <a:ext cx="396800" cy="0"/>
          </a:xfrm>
          <a:prstGeom prst="line">
            <a:avLst/>
          </a:prstGeom>
          <a:ln w="38100" cmpd="sng">
            <a:solidFill>
              <a:srgbClr val="DEDD0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 flipV="1">
            <a:off x="6817558" y="5670885"/>
            <a:ext cx="144607" cy="6396"/>
          </a:xfrm>
          <a:prstGeom prst="line">
            <a:avLst/>
          </a:prstGeom>
          <a:ln w="38100" cmpd="sng">
            <a:solidFill>
              <a:srgbClr val="DEDD0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>
            <a:off x="6962165" y="5132639"/>
            <a:ext cx="0" cy="1090529"/>
          </a:xfrm>
          <a:prstGeom prst="line">
            <a:avLst/>
          </a:prstGeom>
          <a:ln w="38100" cmpd="sng">
            <a:solidFill>
              <a:srgbClr val="DEDD0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7358965" y="4870707"/>
            <a:ext cx="0" cy="555613"/>
          </a:xfrm>
          <a:prstGeom prst="line">
            <a:avLst/>
          </a:prstGeom>
          <a:ln w="38100" cmpd="sng">
            <a:solidFill>
              <a:srgbClr val="DEDD0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7358965" y="5918457"/>
            <a:ext cx="0" cy="555613"/>
          </a:xfrm>
          <a:prstGeom prst="line">
            <a:avLst/>
          </a:prstGeom>
          <a:ln w="38100" cmpd="sng">
            <a:solidFill>
              <a:srgbClr val="DEDD0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0" name="Table 1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351931"/>
              </p:ext>
            </p:extLst>
          </p:nvPr>
        </p:nvGraphicFramePr>
        <p:xfrm>
          <a:off x="459601" y="4583307"/>
          <a:ext cx="1929044" cy="194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0100"/>
                <a:gridCol w="988944"/>
              </a:tblGrid>
              <a:tr h="3996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500" b="1" dirty="0" smtClean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Species</a:t>
                      </a:r>
                      <a:endParaRPr lang="en-GB" sz="1500" b="1" dirty="0">
                        <a:solidFill>
                          <a:srgbClr val="000000"/>
                        </a:solidFill>
                        <a:latin typeface="Calibri"/>
                        <a:cs typeface="Calibri"/>
                      </a:endParaRPr>
                    </a:p>
                  </a:txBody>
                  <a:tcPr marL="65763" marR="65763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500" b="1" dirty="0" smtClean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Sequence</a:t>
                      </a:r>
                      <a:endParaRPr lang="en-GB" sz="1500" b="1" dirty="0">
                        <a:solidFill>
                          <a:srgbClr val="000000"/>
                        </a:solidFill>
                        <a:latin typeface="Calibri"/>
                        <a:cs typeface="Calibri"/>
                      </a:endParaRPr>
                    </a:p>
                  </a:txBody>
                  <a:tcPr marL="65763" marR="65763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96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700" b="0" baseline="0" dirty="0" smtClean="0">
                          <a:solidFill>
                            <a:schemeClr val="tx1"/>
                          </a:solidFill>
                        </a:rPr>
                        <a:t>s1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marL="112208" marR="11220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500" b="0" dirty="0" smtClean="0">
                          <a:solidFill>
                            <a:srgbClr val="00D900"/>
                          </a:solidFill>
                          <a:latin typeface="Courier"/>
                          <a:cs typeface="Courier"/>
                        </a:rPr>
                        <a:t>A</a:t>
                      </a:r>
                      <a:r>
                        <a:rPr lang="en-GB" sz="1500" b="0" dirty="0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GB" sz="1500" b="0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C</a:t>
                      </a:r>
                      <a:r>
                        <a:rPr lang="en-GB" sz="1500" b="0" dirty="0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GB" sz="1500" b="0" dirty="0" smtClean="0">
                          <a:solidFill>
                            <a:srgbClr val="DEDD08"/>
                          </a:solidFill>
                          <a:latin typeface="Courier"/>
                          <a:cs typeface="Courier"/>
                        </a:rPr>
                        <a:t>D</a:t>
                      </a:r>
                      <a:r>
                        <a:rPr lang="en-GB" sz="1500" b="0" dirty="0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mr-IN" sz="1500" b="0" dirty="0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…</a:t>
                      </a:r>
                      <a:endParaRPr lang="en-GB" sz="1500" b="0" dirty="0">
                        <a:solidFill>
                          <a:schemeClr val="tx1"/>
                        </a:solidFill>
                        <a:latin typeface="Courier"/>
                        <a:cs typeface="Courier"/>
                      </a:endParaRPr>
                    </a:p>
                  </a:txBody>
                  <a:tcPr marL="65763" marR="65763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96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700" b="0" dirty="0" smtClean="0">
                          <a:solidFill>
                            <a:schemeClr val="tx1"/>
                          </a:solidFill>
                        </a:rPr>
                        <a:t>s2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marL="112208" marR="11220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="0" dirty="0" smtClean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E</a:t>
                      </a:r>
                      <a:r>
                        <a:rPr lang="en-GB" sz="1500" b="0" dirty="0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GB" sz="1500" b="0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C</a:t>
                      </a:r>
                      <a:r>
                        <a:rPr lang="en-GB" sz="1500" b="0" dirty="0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GB" sz="1500" b="0" dirty="0" smtClean="0">
                          <a:solidFill>
                            <a:srgbClr val="DEDD08"/>
                          </a:solidFill>
                          <a:latin typeface="Courier"/>
                          <a:cs typeface="Courier"/>
                        </a:rPr>
                        <a:t>D</a:t>
                      </a:r>
                      <a:r>
                        <a:rPr lang="en-GB" sz="1500" b="0" dirty="0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mr-IN" sz="1500" b="0" dirty="0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…</a:t>
                      </a:r>
                      <a:endParaRPr lang="en-GB" sz="1500" b="0" dirty="0" smtClean="0">
                        <a:solidFill>
                          <a:schemeClr val="tx1"/>
                        </a:solidFill>
                        <a:latin typeface="Courier"/>
                        <a:cs typeface="Courier"/>
                      </a:endParaRPr>
                    </a:p>
                  </a:txBody>
                  <a:tcPr marL="65763" marR="65763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96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700" b="0" baseline="0" dirty="0" smtClean="0">
                          <a:solidFill>
                            <a:schemeClr val="tx1"/>
                          </a:solidFill>
                        </a:rPr>
                        <a:t>s3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marL="112208" marR="11220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="0" dirty="0" smtClean="0">
                          <a:solidFill>
                            <a:srgbClr val="00D900"/>
                          </a:solidFill>
                          <a:latin typeface="Courier"/>
                          <a:cs typeface="Courier"/>
                        </a:rPr>
                        <a:t>A</a:t>
                      </a:r>
                      <a:r>
                        <a:rPr lang="en-GB" sz="1500" b="0" dirty="0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GB" sz="1500" b="0" dirty="0" smtClean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E</a:t>
                      </a:r>
                      <a:r>
                        <a:rPr lang="en-GB" sz="1500" b="0" dirty="0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GB" sz="1500" b="0" dirty="0" smtClean="0">
                          <a:solidFill>
                            <a:srgbClr val="DEDD08"/>
                          </a:solidFill>
                          <a:latin typeface="Courier"/>
                          <a:cs typeface="Courier"/>
                        </a:rPr>
                        <a:t>D</a:t>
                      </a:r>
                      <a:r>
                        <a:rPr lang="en-GB" sz="1500" b="0" dirty="0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mr-IN" sz="1500" b="0" dirty="0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…</a:t>
                      </a:r>
                      <a:endParaRPr lang="en-GB" sz="1500" b="0" dirty="0" smtClean="0">
                        <a:solidFill>
                          <a:schemeClr val="tx1"/>
                        </a:solidFill>
                        <a:latin typeface="Courier"/>
                        <a:cs typeface="Courier"/>
                      </a:endParaRPr>
                    </a:p>
                  </a:txBody>
                  <a:tcPr marL="65763" marR="65763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96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700" b="0" dirty="0" smtClean="0">
                          <a:solidFill>
                            <a:schemeClr val="tx1"/>
                          </a:solidFill>
                        </a:rPr>
                        <a:t>s4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marL="112208" marR="11220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="0" dirty="0" smtClean="0">
                          <a:solidFill>
                            <a:srgbClr val="00D900"/>
                          </a:solidFill>
                          <a:latin typeface="Courier"/>
                          <a:cs typeface="Courier"/>
                        </a:rPr>
                        <a:t>A</a:t>
                      </a:r>
                      <a:r>
                        <a:rPr lang="en-GB" sz="1500" b="0" dirty="0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GB" sz="1500" b="0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C</a:t>
                      </a:r>
                      <a:r>
                        <a:rPr lang="en-GB" sz="1500" b="0" dirty="0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GB" sz="1500" b="0" dirty="0" smtClean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E</a:t>
                      </a:r>
                      <a:r>
                        <a:rPr lang="en-GB" sz="1500" b="0" dirty="0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mr-IN" sz="1500" b="0" dirty="0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…</a:t>
                      </a:r>
                      <a:endParaRPr lang="en-GB" sz="1500" b="0" dirty="0" smtClean="0">
                        <a:solidFill>
                          <a:schemeClr val="tx1"/>
                        </a:solidFill>
                        <a:latin typeface="Courier"/>
                        <a:cs typeface="Courier"/>
                      </a:endParaRPr>
                    </a:p>
                  </a:txBody>
                  <a:tcPr marL="65763" marR="65763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181" name="Group 180"/>
          <p:cNvGrpSpPr/>
          <p:nvPr/>
        </p:nvGrpSpPr>
        <p:grpSpPr>
          <a:xfrm>
            <a:off x="3004921" y="1739928"/>
            <a:ext cx="2713307" cy="3380759"/>
            <a:chOff x="1257691" y="550343"/>
            <a:chExt cx="2713307" cy="3380759"/>
          </a:xfrm>
        </p:grpSpPr>
        <p:pic>
          <p:nvPicPr>
            <p:cNvPr id="192" name="Picture 191" descr="Screen Shot 2019-09-30 at 18.07.15.png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2657" y="3393722"/>
              <a:ext cx="2384704" cy="479047"/>
            </a:xfrm>
            <a:prstGeom prst="rect">
              <a:avLst/>
            </a:prstGeom>
          </p:spPr>
        </p:pic>
        <p:sp>
          <p:nvSpPr>
            <p:cNvPr id="197" name="Rectangle 196"/>
            <p:cNvSpPr/>
            <p:nvPr/>
          </p:nvSpPr>
          <p:spPr>
            <a:xfrm>
              <a:off x="1257691" y="550343"/>
              <a:ext cx="2713307" cy="28161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04" name="Group 203"/>
            <p:cNvGrpSpPr/>
            <p:nvPr/>
          </p:nvGrpSpPr>
          <p:grpSpPr>
            <a:xfrm>
              <a:off x="1438035" y="879661"/>
              <a:ext cx="2356435" cy="2486786"/>
              <a:chOff x="113710" y="2409518"/>
              <a:chExt cx="2974159" cy="3138681"/>
            </a:xfrm>
          </p:grpSpPr>
          <p:cxnSp>
            <p:nvCxnSpPr>
              <p:cNvPr id="222" name="Straight Connector 221"/>
              <p:cNvCxnSpPr/>
              <p:nvPr/>
            </p:nvCxnSpPr>
            <p:spPr>
              <a:xfrm flipH="1">
                <a:off x="1391089" y="4733424"/>
                <a:ext cx="1898" cy="814775"/>
              </a:xfrm>
              <a:prstGeom prst="line">
                <a:avLst/>
              </a:prstGeom>
              <a:ln w="57150" cmpd="sng">
                <a:solidFill>
                  <a:srgbClr val="4C4C4C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>
                <a:off x="641713" y="4028992"/>
                <a:ext cx="789144" cy="734772"/>
              </a:xfrm>
              <a:prstGeom prst="line">
                <a:avLst/>
              </a:prstGeom>
              <a:ln w="57150" cmpd="sng">
                <a:solidFill>
                  <a:srgbClr val="4C4C4C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 flipH="1">
                <a:off x="1392989" y="3192520"/>
                <a:ext cx="1238315" cy="1624047"/>
              </a:xfrm>
              <a:prstGeom prst="line">
                <a:avLst/>
              </a:prstGeom>
              <a:ln w="57150" cmpd="sng">
                <a:solidFill>
                  <a:srgbClr val="4C4C4C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 flipH="1">
                <a:off x="1280684" y="4008969"/>
                <a:ext cx="96900" cy="621626"/>
              </a:xfrm>
              <a:prstGeom prst="line">
                <a:avLst/>
              </a:prstGeom>
              <a:ln w="57150" cmpd="sng">
                <a:solidFill>
                  <a:srgbClr val="4C4C4C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2175141" y="3351717"/>
                <a:ext cx="4353" cy="424877"/>
              </a:xfrm>
              <a:prstGeom prst="line">
                <a:avLst/>
              </a:prstGeom>
              <a:ln w="57150" cmpd="sng">
                <a:solidFill>
                  <a:srgbClr val="4C4C4C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1719487" y="3636059"/>
                <a:ext cx="129300" cy="588176"/>
              </a:xfrm>
              <a:prstGeom prst="line">
                <a:avLst/>
              </a:prstGeom>
              <a:ln w="57150" cmpd="sng">
                <a:solidFill>
                  <a:srgbClr val="4C4C4C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>
              <a:xfrm flipH="1">
                <a:off x="1717765" y="2804817"/>
                <a:ext cx="146888" cy="854397"/>
              </a:xfrm>
              <a:prstGeom prst="line">
                <a:avLst/>
              </a:prstGeom>
              <a:ln w="57150" cmpd="sng">
                <a:solidFill>
                  <a:srgbClr val="4C4C4C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/>
              <p:cNvCxnSpPr/>
              <p:nvPr/>
            </p:nvCxnSpPr>
            <p:spPr>
              <a:xfrm>
                <a:off x="1507545" y="3023389"/>
                <a:ext cx="210220" cy="621002"/>
              </a:xfrm>
              <a:prstGeom prst="line">
                <a:avLst/>
              </a:prstGeom>
              <a:ln w="57150" cmpd="sng">
                <a:solidFill>
                  <a:srgbClr val="4C4C4C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>
                <a:off x="850373" y="3636059"/>
                <a:ext cx="527211" cy="431741"/>
              </a:xfrm>
              <a:prstGeom prst="line">
                <a:avLst/>
              </a:prstGeom>
              <a:ln w="57150" cmpd="sng">
                <a:solidFill>
                  <a:srgbClr val="4C4C4C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>
                <a:off x="1221153" y="3580110"/>
                <a:ext cx="156431" cy="440736"/>
              </a:xfrm>
              <a:prstGeom prst="line">
                <a:avLst/>
              </a:prstGeom>
              <a:ln w="57150" cmpd="sng">
                <a:solidFill>
                  <a:srgbClr val="4C4C4C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2" name="Group 231"/>
              <p:cNvGrpSpPr/>
              <p:nvPr/>
            </p:nvGrpSpPr>
            <p:grpSpPr>
              <a:xfrm>
                <a:off x="341990" y="3374042"/>
                <a:ext cx="597423" cy="343954"/>
                <a:chOff x="3068350" y="1053463"/>
                <a:chExt cx="1563811" cy="900332"/>
              </a:xfrm>
              <a:solidFill>
                <a:srgbClr val="FF6600"/>
              </a:solidFill>
            </p:grpSpPr>
            <p:sp>
              <p:nvSpPr>
                <p:cNvPr id="317" name="Oval 316"/>
                <p:cNvSpPr/>
                <p:nvPr/>
              </p:nvSpPr>
              <p:spPr>
                <a:xfrm rot="19444820">
                  <a:off x="3436466" y="1053463"/>
                  <a:ext cx="422241" cy="688026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18" name="Oval 317"/>
                <p:cNvSpPr/>
                <p:nvPr/>
              </p:nvSpPr>
              <p:spPr>
                <a:xfrm rot="15887235">
                  <a:off x="3664382" y="1007349"/>
                  <a:ext cx="422241" cy="688026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19" name="Oval 318"/>
                <p:cNvSpPr/>
                <p:nvPr/>
              </p:nvSpPr>
              <p:spPr>
                <a:xfrm rot="19189799">
                  <a:off x="3566675" y="1208140"/>
                  <a:ext cx="485169" cy="493505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20" name="Oval 319"/>
                <p:cNvSpPr/>
                <p:nvPr/>
              </p:nvSpPr>
              <p:spPr>
                <a:xfrm rot="17756163">
                  <a:off x="3842728" y="1668611"/>
                  <a:ext cx="216914" cy="353453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21" name="Oval 320"/>
                <p:cNvSpPr/>
                <p:nvPr/>
              </p:nvSpPr>
              <p:spPr>
                <a:xfrm rot="5884657">
                  <a:off x="3740065" y="1159749"/>
                  <a:ext cx="422241" cy="688026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22" name="Oval 321"/>
                <p:cNvSpPr/>
                <p:nvPr/>
              </p:nvSpPr>
              <p:spPr>
                <a:xfrm rot="14676737">
                  <a:off x="3442260" y="1163100"/>
                  <a:ext cx="422241" cy="688026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23" name="Oval 322"/>
                <p:cNvSpPr/>
                <p:nvPr/>
              </p:nvSpPr>
              <p:spPr>
                <a:xfrm rot="19129559">
                  <a:off x="3068350" y="1202629"/>
                  <a:ext cx="224403" cy="324541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24" name="Oval 323"/>
                <p:cNvSpPr/>
                <p:nvPr/>
              </p:nvSpPr>
              <p:spPr>
                <a:xfrm rot="6531262">
                  <a:off x="4331110" y="1151911"/>
                  <a:ext cx="216914" cy="353453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25" name="Oval 324"/>
                <p:cNvSpPr/>
                <p:nvPr/>
              </p:nvSpPr>
              <p:spPr>
                <a:xfrm rot="6531262">
                  <a:off x="4523967" y="1465211"/>
                  <a:ext cx="82294" cy="134095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26" name="Oval 325"/>
                <p:cNvSpPr/>
                <p:nvPr/>
              </p:nvSpPr>
              <p:spPr>
                <a:xfrm rot="6531262">
                  <a:off x="3192171" y="1101841"/>
                  <a:ext cx="82294" cy="134095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27" name="Oval 326"/>
                <p:cNvSpPr/>
                <p:nvPr/>
              </p:nvSpPr>
              <p:spPr>
                <a:xfrm rot="6531262">
                  <a:off x="3177178" y="1554470"/>
                  <a:ext cx="82294" cy="134095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28" name="Oval 327"/>
                <p:cNvSpPr/>
                <p:nvPr/>
              </p:nvSpPr>
              <p:spPr>
                <a:xfrm rot="6531262">
                  <a:off x="4174405" y="1042812"/>
                  <a:ext cx="82294" cy="134095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29" name="Oval 328"/>
                <p:cNvSpPr/>
                <p:nvPr/>
              </p:nvSpPr>
              <p:spPr>
                <a:xfrm rot="6531262">
                  <a:off x="3626927" y="1732878"/>
                  <a:ext cx="82294" cy="134095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33" name="Group 232"/>
              <p:cNvGrpSpPr/>
              <p:nvPr/>
            </p:nvGrpSpPr>
            <p:grpSpPr>
              <a:xfrm>
                <a:off x="2499690" y="2886021"/>
                <a:ext cx="588179" cy="338632"/>
                <a:chOff x="3068350" y="1053463"/>
                <a:chExt cx="1563811" cy="900332"/>
              </a:xfrm>
              <a:solidFill>
                <a:srgbClr val="7E17FF"/>
              </a:solidFill>
            </p:grpSpPr>
            <p:sp>
              <p:nvSpPr>
                <p:cNvPr id="304" name="Oval 303"/>
                <p:cNvSpPr/>
                <p:nvPr/>
              </p:nvSpPr>
              <p:spPr>
                <a:xfrm rot="19444820">
                  <a:off x="3436466" y="1053463"/>
                  <a:ext cx="422241" cy="688026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05" name="Oval 304"/>
                <p:cNvSpPr/>
                <p:nvPr/>
              </p:nvSpPr>
              <p:spPr>
                <a:xfrm rot="15887235">
                  <a:off x="3664382" y="1007349"/>
                  <a:ext cx="422241" cy="688026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06" name="Oval 305"/>
                <p:cNvSpPr/>
                <p:nvPr/>
              </p:nvSpPr>
              <p:spPr>
                <a:xfrm rot="19189799">
                  <a:off x="3566675" y="1208140"/>
                  <a:ext cx="485169" cy="493505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07" name="Oval 306"/>
                <p:cNvSpPr/>
                <p:nvPr/>
              </p:nvSpPr>
              <p:spPr>
                <a:xfrm rot="17756163">
                  <a:off x="3842728" y="1668611"/>
                  <a:ext cx="216914" cy="353453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08" name="Oval 307"/>
                <p:cNvSpPr/>
                <p:nvPr/>
              </p:nvSpPr>
              <p:spPr>
                <a:xfrm rot="5884657">
                  <a:off x="3740065" y="1159749"/>
                  <a:ext cx="422241" cy="688026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09" name="Oval 308"/>
                <p:cNvSpPr/>
                <p:nvPr/>
              </p:nvSpPr>
              <p:spPr>
                <a:xfrm rot="14676737">
                  <a:off x="3442260" y="1163100"/>
                  <a:ext cx="422241" cy="688026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10" name="Oval 309"/>
                <p:cNvSpPr/>
                <p:nvPr/>
              </p:nvSpPr>
              <p:spPr>
                <a:xfrm rot="19129559">
                  <a:off x="3068350" y="1202629"/>
                  <a:ext cx="224403" cy="324541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11" name="Oval 310"/>
                <p:cNvSpPr/>
                <p:nvPr/>
              </p:nvSpPr>
              <p:spPr>
                <a:xfrm rot="6531262">
                  <a:off x="4331110" y="1151911"/>
                  <a:ext cx="216914" cy="353453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12" name="Oval 311"/>
                <p:cNvSpPr/>
                <p:nvPr/>
              </p:nvSpPr>
              <p:spPr>
                <a:xfrm rot="6531262">
                  <a:off x="4523967" y="1465211"/>
                  <a:ext cx="82294" cy="134095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13" name="Oval 312"/>
                <p:cNvSpPr/>
                <p:nvPr/>
              </p:nvSpPr>
              <p:spPr>
                <a:xfrm rot="6531262">
                  <a:off x="3192171" y="1101841"/>
                  <a:ext cx="82294" cy="134095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14" name="Oval 313"/>
                <p:cNvSpPr/>
                <p:nvPr/>
              </p:nvSpPr>
              <p:spPr>
                <a:xfrm rot="6531262">
                  <a:off x="3177178" y="1554470"/>
                  <a:ext cx="82294" cy="134095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15" name="Oval 314"/>
                <p:cNvSpPr/>
                <p:nvPr/>
              </p:nvSpPr>
              <p:spPr>
                <a:xfrm rot="6531262">
                  <a:off x="4174405" y="1042812"/>
                  <a:ext cx="82294" cy="134095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16" name="Oval 315"/>
                <p:cNvSpPr/>
                <p:nvPr/>
              </p:nvSpPr>
              <p:spPr>
                <a:xfrm rot="6531262">
                  <a:off x="3626927" y="1732878"/>
                  <a:ext cx="82294" cy="134095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34" name="Group 233"/>
              <p:cNvGrpSpPr/>
              <p:nvPr/>
            </p:nvGrpSpPr>
            <p:grpSpPr>
              <a:xfrm>
                <a:off x="1870763" y="2989993"/>
                <a:ext cx="617502" cy="355514"/>
                <a:chOff x="3068350" y="1053463"/>
                <a:chExt cx="1563811" cy="900332"/>
              </a:xfrm>
              <a:solidFill>
                <a:srgbClr val="E601FF"/>
              </a:solidFill>
            </p:grpSpPr>
            <p:sp>
              <p:nvSpPr>
                <p:cNvPr id="291" name="Oval 290"/>
                <p:cNvSpPr/>
                <p:nvPr/>
              </p:nvSpPr>
              <p:spPr>
                <a:xfrm rot="19444820">
                  <a:off x="3436466" y="1053463"/>
                  <a:ext cx="422241" cy="688026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2" name="Oval 291"/>
                <p:cNvSpPr/>
                <p:nvPr/>
              </p:nvSpPr>
              <p:spPr>
                <a:xfrm rot="15887235">
                  <a:off x="3664382" y="1007349"/>
                  <a:ext cx="422241" cy="688026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3" name="Oval 292"/>
                <p:cNvSpPr/>
                <p:nvPr/>
              </p:nvSpPr>
              <p:spPr>
                <a:xfrm rot="19189799">
                  <a:off x="3566675" y="1208140"/>
                  <a:ext cx="485169" cy="493505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4" name="Oval 293"/>
                <p:cNvSpPr/>
                <p:nvPr/>
              </p:nvSpPr>
              <p:spPr>
                <a:xfrm rot="17756163">
                  <a:off x="3842728" y="1668611"/>
                  <a:ext cx="216914" cy="353453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5" name="Oval 294"/>
                <p:cNvSpPr/>
                <p:nvPr/>
              </p:nvSpPr>
              <p:spPr>
                <a:xfrm rot="5884657">
                  <a:off x="3740065" y="1159749"/>
                  <a:ext cx="422241" cy="688026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6" name="Oval 295"/>
                <p:cNvSpPr/>
                <p:nvPr/>
              </p:nvSpPr>
              <p:spPr>
                <a:xfrm rot="14676737">
                  <a:off x="3442260" y="1163100"/>
                  <a:ext cx="422241" cy="688026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7" name="Oval 296"/>
                <p:cNvSpPr/>
                <p:nvPr/>
              </p:nvSpPr>
              <p:spPr>
                <a:xfrm rot="19129559">
                  <a:off x="3068350" y="1202629"/>
                  <a:ext cx="224403" cy="324541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8" name="Oval 297"/>
                <p:cNvSpPr/>
                <p:nvPr/>
              </p:nvSpPr>
              <p:spPr>
                <a:xfrm rot="6531262">
                  <a:off x="4331110" y="1151911"/>
                  <a:ext cx="216914" cy="353453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9" name="Oval 298"/>
                <p:cNvSpPr/>
                <p:nvPr/>
              </p:nvSpPr>
              <p:spPr>
                <a:xfrm rot="6531262">
                  <a:off x="4523967" y="1465211"/>
                  <a:ext cx="82294" cy="134095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00" name="Oval 299"/>
                <p:cNvSpPr/>
                <p:nvPr/>
              </p:nvSpPr>
              <p:spPr>
                <a:xfrm rot="6531262">
                  <a:off x="3192171" y="1101841"/>
                  <a:ext cx="82294" cy="134095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01" name="Oval 300"/>
                <p:cNvSpPr/>
                <p:nvPr/>
              </p:nvSpPr>
              <p:spPr>
                <a:xfrm rot="6531262">
                  <a:off x="3177178" y="1554470"/>
                  <a:ext cx="82294" cy="134095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02" name="Oval 301"/>
                <p:cNvSpPr/>
                <p:nvPr/>
              </p:nvSpPr>
              <p:spPr>
                <a:xfrm rot="6531262">
                  <a:off x="4174405" y="1042812"/>
                  <a:ext cx="82294" cy="134095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03" name="Oval 302"/>
                <p:cNvSpPr/>
                <p:nvPr/>
              </p:nvSpPr>
              <p:spPr>
                <a:xfrm rot="6531262">
                  <a:off x="3626927" y="1732878"/>
                  <a:ext cx="82294" cy="134095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35" name="Group 234"/>
              <p:cNvGrpSpPr/>
              <p:nvPr/>
            </p:nvGrpSpPr>
            <p:grpSpPr>
              <a:xfrm>
                <a:off x="113710" y="3748524"/>
                <a:ext cx="580722" cy="356773"/>
                <a:chOff x="572464" y="3273193"/>
                <a:chExt cx="580722" cy="356773"/>
              </a:xfrm>
            </p:grpSpPr>
            <p:sp>
              <p:nvSpPr>
                <p:cNvPr id="278" name="Oval 277"/>
                <p:cNvSpPr/>
                <p:nvPr/>
              </p:nvSpPr>
              <p:spPr>
                <a:xfrm rot="19444820">
                  <a:off x="709164" y="3273193"/>
                  <a:ext cx="156799" cy="27264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9" name="Oval 278"/>
                <p:cNvSpPr/>
                <p:nvPr/>
              </p:nvSpPr>
              <p:spPr>
                <a:xfrm rot="15887235">
                  <a:off x="788540" y="3263492"/>
                  <a:ext cx="167321" cy="25549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0" name="Oval 279"/>
                <p:cNvSpPr/>
                <p:nvPr/>
              </p:nvSpPr>
              <p:spPr>
                <a:xfrm rot="19189799">
                  <a:off x="757517" y="3334487"/>
                  <a:ext cx="180167" cy="19556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1" name="Oval 280"/>
                <p:cNvSpPr/>
                <p:nvPr/>
              </p:nvSpPr>
              <p:spPr>
                <a:xfrm rot="17756163">
                  <a:off x="857327" y="3521360"/>
                  <a:ext cx="85956" cy="13125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2" name="Oval 281"/>
                <p:cNvSpPr/>
                <p:nvPr/>
              </p:nvSpPr>
              <p:spPr>
                <a:xfrm rot="5884657">
                  <a:off x="816644" y="3323883"/>
                  <a:ext cx="167321" cy="25549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3" name="Oval 282"/>
                <p:cNvSpPr/>
                <p:nvPr/>
              </p:nvSpPr>
              <p:spPr>
                <a:xfrm rot="14676737">
                  <a:off x="706055" y="3325211"/>
                  <a:ext cx="167321" cy="25549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4" name="Oval 283"/>
                <p:cNvSpPr/>
                <p:nvPr/>
              </p:nvSpPr>
              <p:spPr>
                <a:xfrm rot="19129559">
                  <a:off x="572464" y="3332303"/>
                  <a:ext cx="83332" cy="12860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5" name="Oval 284"/>
                <p:cNvSpPr/>
                <p:nvPr/>
              </p:nvSpPr>
              <p:spPr>
                <a:xfrm rot="6531262">
                  <a:off x="1038687" y="3316609"/>
                  <a:ext cx="85956" cy="13125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6" name="Oval 285"/>
                <p:cNvSpPr/>
                <p:nvPr/>
              </p:nvSpPr>
              <p:spPr>
                <a:xfrm rot="6531262">
                  <a:off x="1111982" y="3438026"/>
                  <a:ext cx="32611" cy="4979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7" name="Oval 286"/>
                <p:cNvSpPr/>
                <p:nvPr/>
              </p:nvSpPr>
              <p:spPr>
                <a:xfrm rot="6531262">
                  <a:off x="617420" y="3294034"/>
                  <a:ext cx="32611" cy="4979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8" name="Oval 287"/>
                <p:cNvSpPr/>
                <p:nvPr/>
              </p:nvSpPr>
              <p:spPr>
                <a:xfrm rot="6531262">
                  <a:off x="611852" y="3473397"/>
                  <a:ext cx="32611" cy="4979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9" name="Oval 288"/>
                <p:cNvSpPr/>
                <p:nvPr/>
              </p:nvSpPr>
              <p:spPr>
                <a:xfrm rot="6531262">
                  <a:off x="982172" y="3270643"/>
                  <a:ext cx="32611" cy="4979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0" name="Oval 289"/>
                <p:cNvSpPr/>
                <p:nvPr/>
              </p:nvSpPr>
              <p:spPr>
                <a:xfrm rot="6531262">
                  <a:off x="778866" y="3544094"/>
                  <a:ext cx="32611" cy="4979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36" name="Group 235"/>
              <p:cNvGrpSpPr/>
              <p:nvPr/>
            </p:nvGrpSpPr>
            <p:grpSpPr>
              <a:xfrm>
                <a:off x="920375" y="3197100"/>
                <a:ext cx="611664" cy="352153"/>
                <a:chOff x="3068350" y="1053463"/>
                <a:chExt cx="1563811" cy="900332"/>
              </a:xfrm>
              <a:solidFill>
                <a:srgbClr val="F0F000"/>
              </a:solidFill>
            </p:grpSpPr>
            <p:sp>
              <p:nvSpPr>
                <p:cNvPr id="265" name="Oval 264"/>
                <p:cNvSpPr/>
                <p:nvPr/>
              </p:nvSpPr>
              <p:spPr>
                <a:xfrm rot="19444820">
                  <a:off x="3436466" y="1053463"/>
                  <a:ext cx="422241" cy="688026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6" name="Oval 265"/>
                <p:cNvSpPr/>
                <p:nvPr/>
              </p:nvSpPr>
              <p:spPr>
                <a:xfrm rot="15887235">
                  <a:off x="3664382" y="1007349"/>
                  <a:ext cx="422241" cy="688026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7" name="Oval 266"/>
                <p:cNvSpPr/>
                <p:nvPr/>
              </p:nvSpPr>
              <p:spPr>
                <a:xfrm rot="19189799">
                  <a:off x="3566675" y="1208140"/>
                  <a:ext cx="485169" cy="493505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8" name="Oval 267"/>
                <p:cNvSpPr/>
                <p:nvPr/>
              </p:nvSpPr>
              <p:spPr>
                <a:xfrm rot="17756163">
                  <a:off x="3842728" y="1668611"/>
                  <a:ext cx="216914" cy="353453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9" name="Oval 268"/>
                <p:cNvSpPr/>
                <p:nvPr/>
              </p:nvSpPr>
              <p:spPr>
                <a:xfrm rot="5884657">
                  <a:off x="3740065" y="1159749"/>
                  <a:ext cx="422241" cy="688026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0" name="Oval 269"/>
                <p:cNvSpPr/>
                <p:nvPr/>
              </p:nvSpPr>
              <p:spPr>
                <a:xfrm rot="14676737">
                  <a:off x="3442260" y="1163100"/>
                  <a:ext cx="422241" cy="688026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1" name="Oval 270"/>
                <p:cNvSpPr/>
                <p:nvPr/>
              </p:nvSpPr>
              <p:spPr>
                <a:xfrm rot="19129559">
                  <a:off x="3068350" y="1202629"/>
                  <a:ext cx="224403" cy="324541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2" name="Oval 271"/>
                <p:cNvSpPr/>
                <p:nvPr/>
              </p:nvSpPr>
              <p:spPr>
                <a:xfrm rot="6531262">
                  <a:off x="4331110" y="1151911"/>
                  <a:ext cx="216914" cy="353453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3" name="Oval 272"/>
                <p:cNvSpPr/>
                <p:nvPr/>
              </p:nvSpPr>
              <p:spPr>
                <a:xfrm rot="6531262">
                  <a:off x="4523967" y="1465211"/>
                  <a:ext cx="82294" cy="134095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4" name="Oval 273"/>
                <p:cNvSpPr/>
                <p:nvPr/>
              </p:nvSpPr>
              <p:spPr>
                <a:xfrm rot="6531262">
                  <a:off x="3192171" y="1101841"/>
                  <a:ext cx="82294" cy="134095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5" name="Oval 274"/>
                <p:cNvSpPr/>
                <p:nvPr/>
              </p:nvSpPr>
              <p:spPr>
                <a:xfrm rot="6531262">
                  <a:off x="3177178" y="1554470"/>
                  <a:ext cx="82294" cy="134095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6" name="Oval 275"/>
                <p:cNvSpPr/>
                <p:nvPr/>
              </p:nvSpPr>
              <p:spPr>
                <a:xfrm rot="6531262">
                  <a:off x="4174405" y="1042812"/>
                  <a:ext cx="82294" cy="134095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7" name="Oval 276"/>
                <p:cNvSpPr/>
                <p:nvPr/>
              </p:nvSpPr>
              <p:spPr>
                <a:xfrm rot="6531262">
                  <a:off x="3626927" y="1732878"/>
                  <a:ext cx="82294" cy="134095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37" name="Group 236"/>
              <p:cNvGrpSpPr/>
              <p:nvPr/>
            </p:nvGrpSpPr>
            <p:grpSpPr>
              <a:xfrm>
                <a:off x="1009712" y="2726970"/>
                <a:ext cx="629572" cy="362463"/>
                <a:chOff x="3068350" y="1053463"/>
                <a:chExt cx="1563811" cy="900332"/>
              </a:xfrm>
              <a:solidFill>
                <a:srgbClr val="00CA00"/>
              </a:solidFill>
            </p:grpSpPr>
            <p:sp>
              <p:nvSpPr>
                <p:cNvPr id="252" name="Oval 251"/>
                <p:cNvSpPr/>
                <p:nvPr/>
              </p:nvSpPr>
              <p:spPr>
                <a:xfrm rot="19444820">
                  <a:off x="3436466" y="1053463"/>
                  <a:ext cx="422241" cy="688026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3" name="Oval 252"/>
                <p:cNvSpPr/>
                <p:nvPr/>
              </p:nvSpPr>
              <p:spPr>
                <a:xfrm rot="15887235">
                  <a:off x="3664382" y="1007349"/>
                  <a:ext cx="422241" cy="688026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4" name="Oval 253"/>
                <p:cNvSpPr/>
                <p:nvPr/>
              </p:nvSpPr>
              <p:spPr>
                <a:xfrm rot="19189799">
                  <a:off x="3566675" y="1208140"/>
                  <a:ext cx="485169" cy="493505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5" name="Oval 254"/>
                <p:cNvSpPr/>
                <p:nvPr/>
              </p:nvSpPr>
              <p:spPr>
                <a:xfrm rot="17756163">
                  <a:off x="3842728" y="1668611"/>
                  <a:ext cx="216914" cy="353453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6" name="Oval 255"/>
                <p:cNvSpPr/>
                <p:nvPr/>
              </p:nvSpPr>
              <p:spPr>
                <a:xfrm rot="5884657">
                  <a:off x="3740065" y="1159749"/>
                  <a:ext cx="422241" cy="688026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7" name="Oval 256"/>
                <p:cNvSpPr/>
                <p:nvPr/>
              </p:nvSpPr>
              <p:spPr>
                <a:xfrm rot="14676737">
                  <a:off x="3442260" y="1163100"/>
                  <a:ext cx="422241" cy="688026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8" name="Oval 257"/>
                <p:cNvSpPr/>
                <p:nvPr/>
              </p:nvSpPr>
              <p:spPr>
                <a:xfrm rot="19129559">
                  <a:off x="3068350" y="1202629"/>
                  <a:ext cx="224403" cy="324541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9" name="Oval 258"/>
                <p:cNvSpPr/>
                <p:nvPr/>
              </p:nvSpPr>
              <p:spPr>
                <a:xfrm rot="6531262">
                  <a:off x="4331110" y="1151911"/>
                  <a:ext cx="216914" cy="353453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0" name="Oval 259"/>
                <p:cNvSpPr/>
                <p:nvPr/>
              </p:nvSpPr>
              <p:spPr>
                <a:xfrm rot="6531262">
                  <a:off x="4523967" y="1465211"/>
                  <a:ext cx="82294" cy="134095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1" name="Oval 260"/>
                <p:cNvSpPr/>
                <p:nvPr/>
              </p:nvSpPr>
              <p:spPr>
                <a:xfrm rot="6531262">
                  <a:off x="3192171" y="1101841"/>
                  <a:ext cx="82294" cy="134095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2" name="Oval 261"/>
                <p:cNvSpPr/>
                <p:nvPr/>
              </p:nvSpPr>
              <p:spPr>
                <a:xfrm rot="6531262">
                  <a:off x="3177178" y="1554470"/>
                  <a:ext cx="82294" cy="134095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3" name="Oval 262"/>
                <p:cNvSpPr/>
                <p:nvPr/>
              </p:nvSpPr>
              <p:spPr>
                <a:xfrm rot="6531262">
                  <a:off x="4174405" y="1042812"/>
                  <a:ext cx="82294" cy="134095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4" name="Oval 263"/>
                <p:cNvSpPr/>
                <p:nvPr/>
              </p:nvSpPr>
              <p:spPr>
                <a:xfrm rot="6531262">
                  <a:off x="3626927" y="1732878"/>
                  <a:ext cx="82294" cy="134095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38" name="Group 237"/>
              <p:cNvGrpSpPr/>
              <p:nvPr/>
            </p:nvGrpSpPr>
            <p:grpSpPr>
              <a:xfrm>
                <a:off x="1556420" y="2409518"/>
                <a:ext cx="643351" cy="370396"/>
                <a:chOff x="3068350" y="1053463"/>
                <a:chExt cx="1563811" cy="900332"/>
              </a:xfrm>
              <a:solidFill>
                <a:srgbClr val="35C3FF"/>
              </a:solidFill>
            </p:grpSpPr>
            <p:sp>
              <p:nvSpPr>
                <p:cNvPr id="239" name="Oval 238"/>
                <p:cNvSpPr/>
                <p:nvPr/>
              </p:nvSpPr>
              <p:spPr>
                <a:xfrm rot="19444820">
                  <a:off x="3436466" y="1053463"/>
                  <a:ext cx="422241" cy="688026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0" name="Oval 239"/>
                <p:cNvSpPr/>
                <p:nvPr/>
              </p:nvSpPr>
              <p:spPr>
                <a:xfrm rot="15887235">
                  <a:off x="3664382" y="1007349"/>
                  <a:ext cx="422241" cy="688026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1" name="Oval 240"/>
                <p:cNvSpPr/>
                <p:nvPr/>
              </p:nvSpPr>
              <p:spPr>
                <a:xfrm rot="19189799">
                  <a:off x="3566675" y="1208140"/>
                  <a:ext cx="485169" cy="493505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2" name="Oval 241"/>
                <p:cNvSpPr/>
                <p:nvPr/>
              </p:nvSpPr>
              <p:spPr>
                <a:xfrm rot="17756163">
                  <a:off x="3842728" y="1668611"/>
                  <a:ext cx="216914" cy="353453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3" name="Oval 242"/>
                <p:cNvSpPr/>
                <p:nvPr/>
              </p:nvSpPr>
              <p:spPr>
                <a:xfrm rot="5884657">
                  <a:off x="3740065" y="1159749"/>
                  <a:ext cx="422241" cy="688026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4" name="Oval 243"/>
                <p:cNvSpPr/>
                <p:nvPr/>
              </p:nvSpPr>
              <p:spPr>
                <a:xfrm rot="14676737">
                  <a:off x="3442260" y="1163100"/>
                  <a:ext cx="422241" cy="688026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5" name="Oval 244"/>
                <p:cNvSpPr/>
                <p:nvPr/>
              </p:nvSpPr>
              <p:spPr>
                <a:xfrm rot="19129559">
                  <a:off x="3068350" y="1202629"/>
                  <a:ext cx="224403" cy="324541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6" name="Oval 245"/>
                <p:cNvSpPr/>
                <p:nvPr/>
              </p:nvSpPr>
              <p:spPr>
                <a:xfrm rot="6531262">
                  <a:off x="4331110" y="1151911"/>
                  <a:ext cx="216914" cy="353453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7" name="Oval 246"/>
                <p:cNvSpPr/>
                <p:nvPr/>
              </p:nvSpPr>
              <p:spPr>
                <a:xfrm rot="6531262">
                  <a:off x="4523967" y="1465211"/>
                  <a:ext cx="82294" cy="134095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8" name="Oval 247"/>
                <p:cNvSpPr/>
                <p:nvPr/>
              </p:nvSpPr>
              <p:spPr>
                <a:xfrm rot="6531262">
                  <a:off x="3192171" y="1101841"/>
                  <a:ext cx="82294" cy="134095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9" name="Oval 248"/>
                <p:cNvSpPr/>
                <p:nvPr/>
              </p:nvSpPr>
              <p:spPr>
                <a:xfrm rot="6531262">
                  <a:off x="3177178" y="1554470"/>
                  <a:ext cx="82294" cy="134095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0" name="Oval 249"/>
                <p:cNvSpPr/>
                <p:nvPr/>
              </p:nvSpPr>
              <p:spPr>
                <a:xfrm rot="6531262">
                  <a:off x="4174405" y="1042812"/>
                  <a:ext cx="82294" cy="134095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1" name="Oval 250"/>
                <p:cNvSpPr/>
                <p:nvPr/>
              </p:nvSpPr>
              <p:spPr>
                <a:xfrm rot="6531262">
                  <a:off x="3626927" y="1732878"/>
                  <a:ext cx="82294" cy="134095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sp>
          <p:nvSpPr>
            <p:cNvPr id="209" name="Rounded Rectangle 208"/>
            <p:cNvSpPr/>
            <p:nvPr/>
          </p:nvSpPr>
          <p:spPr>
            <a:xfrm>
              <a:off x="1344503" y="766688"/>
              <a:ext cx="2533166" cy="3164414"/>
            </a:xfrm>
            <a:prstGeom prst="roundRect">
              <a:avLst/>
            </a:prstGeom>
            <a:noFill/>
            <a:ln w="12700" cmpd="sng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21" name="Straight Connector 220"/>
            <p:cNvCxnSpPr/>
            <p:nvPr/>
          </p:nvCxnSpPr>
          <p:spPr>
            <a:xfrm>
              <a:off x="1353062" y="3366447"/>
              <a:ext cx="252460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642700" y="624157"/>
            <a:ext cx="1572186" cy="1880118"/>
          </a:xfrm>
          <a:prstGeom prst="rect">
            <a:avLst/>
          </a:prstGeom>
          <a:noFill/>
          <a:ln w="190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702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roup 239"/>
          <p:cNvGrpSpPr/>
          <p:nvPr/>
        </p:nvGrpSpPr>
        <p:grpSpPr>
          <a:xfrm>
            <a:off x="1257691" y="550343"/>
            <a:ext cx="2713307" cy="3380759"/>
            <a:chOff x="1257691" y="550343"/>
            <a:chExt cx="2713307" cy="3380759"/>
          </a:xfrm>
        </p:grpSpPr>
        <p:pic>
          <p:nvPicPr>
            <p:cNvPr id="120" name="Picture 119" descr="Screen Shot 2019-09-30 at 18.07.15.pn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2657" y="3393722"/>
              <a:ext cx="2384704" cy="479047"/>
            </a:xfrm>
            <a:prstGeom prst="rect">
              <a:avLst/>
            </a:prstGeom>
          </p:spPr>
        </p:pic>
        <p:sp>
          <p:nvSpPr>
            <p:cNvPr id="124" name="Rectangle 123"/>
            <p:cNvSpPr/>
            <p:nvPr/>
          </p:nvSpPr>
          <p:spPr>
            <a:xfrm>
              <a:off x="1257691" y="550343"/>
              <a:ext cx="2713307" cy="28161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5" name="Group 124"/>
            <p:cNvGrpSpPr/>
            <p:nvPr/>
          </p:nvGrpSpPr>
          <p:grpSpPr>
            <a:xfrm>
              <a:off x="1438035" y="879661"/>
              <a:ext cx="2356435" cy="2486786"/>
              <a:chOff x="113710" y="2409518"/>
              <a:chExt cx="2974159" cy="3138681"/>
            </a:xfrm>
          </p:grpSpPr>
          <p:cxnSp>
            <p:nvCxnSpPr>
              <p:cNvPr id="127" name="Straight Connector 126"/>
              <p:cNvCxnSpPr/>
              <p:nvPr/>
            </p:nvCxnSpPr>
            <p:spPr>
              <a:xfrm flipH="1">
                <a:off x="1391089" y="4733424"/>
                <a:ext cx="1898" cy="814775"/>
              </a:xfrm>
              <a:prstGeom prst="line">
                <a:avLst/>
              </a:prstGeom>
              <a:ln w="57150" cmpd="sng">
                <a:solidFill>
                  <a:srgbClr val="4C4C4C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641713" y="4028992"/>
                <a:ext cx="789144" cy="734772"/>
              </a:xfrm>
              <a:prstGeom prst="line">
                <a:avLst/>
              </a:prstGeom>
              <a:ln w="57150" cmpd="sng">
                <a:solidFill>
                  <a:srgbClr val="4C4C4C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H="1">
                <a:off x="1392989" y="3192520"/>
                <a:ext cx="1238315" cy="1624047"/>
              </a:xfrm>
              <a:prstGeom prst="line">
                <a:avLst/>
              </a:prstGeom>
              <a:ln w="57150" cmpd="sng">
                <a:solidFill>
                  <a:srgbClr val="4C4C4C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 flipH="1">
                <a:off x="1280684" y="4008969"/>
                <a:ext cx="96900" cy="621626"/>
              </a:xfrm>
              <a:prstGeom prst="line">
                <a:avLst/>
              </a:prstGeom>
              <a:ln w="57150" cmpd="sng">
                <a:solidFill>
                  <a:srgbClr val="4C4C4C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>
                <a:off x="2175141" y="3351717"/>
                <a:ext cx="4353" cy="424877"/>
              </a:xfrm>
              <a:prstGeom prst="line">
                <a:avLst/>
              </a:prstGeom>
              <a:ln w="57150" cmpd="sng">
                <a:solidFill>
                  <a:srgbClr val="4C4C4C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1719487" y="3636059"/>
                <a:ext cx="129300" cy="588176"/>
              </a:xfrm>
              <a:prstGeom prst="line">
                <a:avLst/>
              </a:prstGeom>
              <a:ln w="57150" cmpd="sng">
                <a:solidFill>
                  <a:srgbClr val="4C4C4C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H="1">
                <a:off x="1717765" y="2804817"/>
                <a:ext cx="146888" cy="854397"/>
              </a:xfrm>
              <a:prstGeom prst="line">
                <a:avLst/>
              </a:prstGeom>
              <a:ln w="57150" cmpd="sng">
                <a:solidFill>
                  <a:srgbClr val="4C4C4C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1507545" y="3023389"/>
                <a:ext cx="210220" cy="621002"/>
              </a:xfrm>
              <a:prstGeom prst="line">
                <a:avLst/>
              </a:prstGeom>
              <a:ln w="57150" cmpd="sng">
                <a:solidFill>
                  <a:srgbClr val="4C4C4C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850373" y="3636059"/>
                <a:ext cx="527211" cy="431741"/>
              </a:xfrm>
              <a:prstGeom prst="line">
                <a:avLst/>
              </a:prstGeom>
              <a:ln w="57150" cmpd="sng">
                <a:solidFill>
                  <a:srgbClr val="4C4C4C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1221153" y="3580110"/>
                <a:ext cx="156431" cy="440736"/>
              </a:xfrm>
              <a:prstGeom prst="line">
                <a:avLst/>
              </a:prstGeom>
              <a:ln w="57150" cmpd="sng">
                <a:solidFill>
                  <a:srgbClr val="4C4C4C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7" name="Group 136"/>
              <p:cNvGrpSpPr/>
              <p:nvPr/>
            </p:nvGrpSpPr>
            <p:grpSpPr>
              <a:xfrm>
                <a:off x="341990" y="3374042"/>
                <a:ext cx="597423" cy="343954"/>
                <a:chOff x="3068350" y="1053463"/>
                <a:chExt cx="1563811" cy="900332"/>
              </a:xfrm>
              <a:solidFill>
                <a:srgbClr val="FF6600"/>
              </a:solidFill>
            </p:grpSpPr>
            <p:sp>
              <p:nvSpPr>
                <p:cNvPr id="222" name="Oval 221"/>
                <p:cNvSpPr/>
                <p:nvPr/>
              </p:nvSpPr>
              <p:spPr>
                <a:xfrm rot="19444820">
                  <a:off x="3436466" y="1053463"/>
                  <a:ext cx="422241" cy="688026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3" name="Oval 222"/>
                <p:cNvSpPr/>
                <p:nvPr/>
              </p:nvSpPr>
              <p:spPr>
                <a:xfrm rot="15887235">
                  <a:off x="3664382" y="1007349"/>
                  <a:ext cx="422241" cy="688026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4" name="Oval 223"/>
                <p:cNvSpPr/>
                <p:nvPr/>
              </p:nvSpPr>
              <p:spPr>
                <a:xfrm rot="19189799">
                  <a:off x="3566675" y="1208140"/>
                  <a:ext cx="485169" cy="493505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5" name="Oval 224"/>
                <p:cNvSpPr/>
                <p:nvPr/>
              </p:nvSpPr>
              <p:spPr>
                <a:xfrm rot="17756163">
                  <a:off x="3842728" y="1668611"/>
                  <a:ext cx="216914" cy="353453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6" name="Oval 225"/>
                <p:cNvSpPr/>
                <p:nvPr/>
              </p:nvSpPr>
              <p:spPr>
                <a:xfrm rot="5884657">
                  <a:off x="3740065" y="1159749"/>
                  <a:ext cx="422241" cy="688026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7" name="Oval 226"/>
                <p:cNvSpPr/>
                <p:nvPr/>
              </p:nvSpPr>
              <p:spPr>
                <a:xfrm rot="14676737">
                  <a:off x="3442260" y="1163100"/>
                  <a:ext cx="422241" cy="688026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8" name="Oval 227"/>
                <p:cNvSpPr/>
                <p:nvPr/>
              </p:nvSpPr>
              <p:spPr>
                <a:xfrm rot="19129559">
                  <a:off x="3068350" y="1202629"/>
                  <a:ext cx="224403" cy="324541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9" name="Oval 228"/>
                <p:cNvSpPr/>
                <p:nvPr/>
              </p:nvSpPr>
              <p:spPr>
                <a:xfrm rot="6531262">
                  <a:off x="4331110" y="1151911"/>
                  <a:ext cx="216914" cy="353453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0" name="Oval 229"/>
                <p:cNvSpPr/>
                <p:nvPr/>
              </p:nvSpPr>
              <p:spPr>
                <a:xfrm rot="6531262">
                  <a:off x="4523967" y="1465211"/>
                  <a:ext cx="82294" cy="134095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1" name="Oval 230"/>
                <p:cNvSpPr/>
                <p:nvPr/>
              </p:nvSpPr>
              <p:spPr>
                <a:xfrm rot="6531262">
                  <a:off x="3192171" y="1101841"/>
                  <a:ext cx="82294" cy="134095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2" name="Oval 231"/>
                <p:cNvSpPr/>
                <p:nvPr/>
              </p:nvSpPr>
              <p:spPr>
                <a:xfrm rot="6531262">
                  <a:off x="3177178" y="1554470"/>
                  <a:ext cx="82294" cy="134095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3" name="Oval 232"/>
                <p:cNvSpPr/>
                <p:nvPr/>
              </p:nvSpPr>
              <p:spPr>
                <a:xfrm rot="6531262">
                  <a:off x="4174405" y="1042812"/>
                  <a:ext cx="82294" cy="134095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4" name="Oval 233"/>
                <p:cNvSpPr/>
                <p:nvPr/>
              </p:nvSpPr>
              <p:spPr>
                <a:xfrm rot="6531262">
                  <a:off x="3626927" y="1732878"/>
                  <a:ext cx="82294" cy="134095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38" name="Group 137"/>
              <p:cNvGrpSpPr/>
              <p:nvPr/>
            </p:nvGrpSpPr>
            <p:grpSpPr>
              <a:xfrm>
                <a:off x="2499690" y="2886021"/>
                <a:ext cx="588179" cy="338632"/>
                <a:chOff x="3068350" y="1053463"/>
                <a:chExt cx="1563811" cy="900332"/>
              </a:xfrm>
              <a:solidFill>
                <a:srgbClr val="7E17FF"/>
              </a:solidFill>
            </p:grpSpPr>
            <p:sp>
              <p:nvSpPr>
                <p:cNvPr id="209" name="Oval 208"/>
                <p:cNvSpPr/>
                <p:nvPr/>
              </p:nvSpPr>
              <p:spPr>
                <a:xfrm rot="19444820">
                  <a:off x="3436466" y="1053463"/>
                  <a:ext cx="422241" cy="688026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0" name="Oval 209"/>
                <p:cNvSpPr/>
                <p:nvPr/>
              </p:nvSpPr>
              <p:spPr>
                <a:xfrm rot="15887235">
                  <a:off x="3664382" y="1007349"/>
                  <a:ext cx="422241" cy="688026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1" name="Oval 210"/>
                <p:cNvSpPr/>
                <p:nvPr/>
              </p:nvSpPr>
              <p:spPr>
                <a:xfrm rot="19189799">
                  <a:off x="3566675" y="1208140"/>
                  <a:ext cx="485169" cy="493505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2" name="Oval 211"/>
                <p:cNvSpPr/>
                <p:nvPr/>
              </p:nvSpPr>
              <p:spPr>
                <a:xfrm rot="17756163">
                  <a:off x="3842728" y="1668611"/>
                  <a:ext cx="216914" cy="353453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3" name="Oval 212"/>
                <p:cNvSpPr/>
                <p:nvPr/>
              </p:nvSpPr>
              <p:spPr>
                <a:xfrm rot="5884657">
                  <a:off x="3740065" y="1159749"/>
                  <a:ext cx="422241" cy="688026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4" name="Oval 213"/>
                <p:cNvSpPr/>
                <p:nvPr/>
              </p:nvSpPr>
              <p:spPr>
                <a:xfrm rot="14676737">
                  <a:off x="3442260" y="1163100"/>
                  <a:ext cx="422241" cy="688026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5" name="Oval 214"/>
                <p:cNvSpPr/>
                <p:nvPr/>
              </p:nvSpPr>
              <p:spPr>
                <a:xfrm rot="19129559">
                  <a:off x="3068350" y="1202629"/>
                  <a:ext cx="224403" cy="324541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6" name="Oval 215"/>
                <p:cNvSpPr/>
                <p:nvPr/>
              </p:nvSpPr>
              <p:spPr>
                <a:xfrm rot="6531262">
                  <a:off x="4331110" y="1151911"/>
                  <a:ext cx="216914" cy="353453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7" name="Oval 216"/>
                <p:cNvSpPr/>
                <p:nvPr/>
              </p:nvSpPr>
              <p:spPr>
                <a:xfrm rot="6531262">
                  <a:off x="4523967" y="1465211"/>
                  <a:ext cx="82294" cy="134095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8" name="Oval 217"/>
                <p:cNvSpPr/>
                <p:nvPr/>
              </p:nvSpPr>
              <p:spPr>
                <a:xfrm rot="6531262">
                  <a:off x="3192171" y="1101841"/>
                  <a:ext cx="82294" cy="134095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9" name="Oval 218"/>
                <p:cNvSpPr/>
                <p:nvPr/>
              </p:nvSpPr>
              <p:spPr>
                <a:xfrm rot="6531262">
                  <a:off x="3177178" y="1554470"/>
                  <a:ext cx="82294" cy="134095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0" name="Oval 219"/>
                <p:cNvSpPr/>
                <p:nvPr/>
              </p:nvSpPr>
              <p:spPr>
                <a:xfrm rot="6531262">
                  <a:off x="4174405" y="1042812"/>
                  <a:ext cx="82294" cy="134095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1" name="Oval 220"/>
                <p:cNvSpPr/>
                <p:nvPr/>
              </p:nvSpPr>
              <p:spPr>
                <a:xfrm rot="6531262">
                  <a:off x="3626927" y="1732878"/>
                  <a:ext cx="82294" cy="134095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39" name="Group 138"/>
              <p:cNvGrpSpPr/>
              <p:nvPr/>
            </p:nvGrpSpPr>
            <p:grpSpPr>
              <a:xfrm>
                <a:off x="1870763" y="2989993"/>
                <a:ext cx="617502" cy="355514"/>
                <a:chOff x="3068350" y="1053463"/>
                <a:chExt cx="1563811" cy="900332"/>
              </a:xfrm>
              <a:solidFill>
                <a:srgbClr val="E601FF"/>
              </a:solidFill>
            </p:grpSpPr>
            <p:sp>
              <p:nvSpPr>
                <p:cNvPr id="196" name="Oval 195"/>
                <p:cNvSpPr/>
                <p:nvPr/>
              </p:nvSpPr>
              <p:spPr>
                <a:xfrm rot="19444820">
                  <a:off x="3436466" y="1053463"/>
                  <a:ext cx="422241" cy="688026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7" name="Oval 196"/>
                <p:cNvSpPr/>
                <p:nvPr/>
              </p:nvSpPr>
              <p:spPr>
                <a:xfrm rot="15887235">
                  <a:off x="3664382" y="1007349"/>
                  <a:ext cx="422241" cy="688026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8" name="Oval 197"/>
                <p:cNvSpPr/>
                <p:nvPr/>
              </p:nvSpPr>
              <p:spPr>
                <a:xfrm rot="19189799">
                  <a:off x="3566675" y="1208140"/>
                  <a:ext cx="485169" cy="493505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9" name="Oval 198"/>
                <p:cNvSpPr/>
                <p:nvPr/>
              </p:nvSpPr>
              <p:spPr>
                <a:xfrm rot="17756163">
                  <a:off x="3842728" y="1668611"/>
                  <a:ext cx="216914" cy="353453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0" name="Oval 199"/>
                <p:cNvSpPr/>
                <p:nvPr/>
              </p:nvSpPr>
              <p:spPr>
                <a:xfrm rot="5884657">
                  <a:off x="3740065" y="1159749"/>
                  <a:ext cx="422241" cy="688026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1" name="Oval 200"/>
                <p:cNvSpPr/>
                <p:nvPr/>
              </p:nvSpPr>
              <p:spPr>
                <a:xfrm rot="14676737">
                  <a:off x="3442260" y="1163100"/>
                  <a:ext cx="422241" cy="688026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2" name="Oval 201"/>
                <p:cNvSpPr/>
                <p:nvPr/>
              </p:nvSpPr>
              <p:spPr>
                <a:xfrm rot="19129559">
                  <a:off x="3068350" y="1202629"/>
                  <a:ext cx="224403" cy="324541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3" name="Oval 202"/>
                <p:cNvSpPr/>
                <p:nvPr/>
              </p:nvSpPr>
              <p:spPr>
                <a:xfrm rot="6531262">
                  <a:off x="4331110" y="1151911"/>
                  <a:ext cx="216914" cy="353453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4" name="Oval 203"/>
                <p:cNvSpPr/>
                <p:nvPr/>
              </p:nvSpPr>
              <p:spPr>
                <a:xfrm rot="6531262">
                  <a:off x="4523967" y="1465211"/>
                  <a:ext cx="82294" cy="134095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5" name="Oval 204"/>
                <p:cNvSpPr/>
                <p:nvPr/>
              </p:nvSpPr>
              <p:spPr>
                <a:xfrm rot="6531262">
                  <a:off x="3192171" y="1101841"/>
                  <a:ext cx="82294" cy="134095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6" name="Oval 205"/>
                <p:cNvSpPr/>
                <p:nvPr/>
              </p:nvSpPr>
              <p:spPr>
                <a:xfrm rot="6531262">
                  <a:off x="3177178" y="1554470"/>
                  <a:ext cx="82294" cy="134095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7" name="Oval 206"/>
                <p:cNvSpPr/>
                <p:nvPr/>
              </p:nvSpPr>
              <p:spPr>
                <a:xfrm rot="6531262">
                  <a:off x="4174405" y="1042812"/>
                  <a:ext cx="82294" cy="134095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8" name="Oval 207"/>
                <p:cNvSpPr/>
                <p:nvPr/>
              </p:nvSpPr>
              <p:spPr>
                <a:xfrm rot="6531262">
                  <a:off x="3626927" y="1732878"/>
                  <a:ext cx="82294" cy="134095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40" name="Group 139"/>
              <p:cNvGrpSpPr/>
              <p:nvPr/>
            </p:nvGrpSpPr>
            <p:grpSpPr>
              <a:xfrm>
                <a:off x="113710" y="3748524"/>
                <a:ext cx="580722" cy="356773"/>
                <a:chOff x="572464" y="3273193"/>
                <a:chExt cx="580722" cy="356773"/>
              </a:xfrm>
            </p:grpSpPr>
            <p:sp>
              <p:nvSpPr>
                <p:cNvPr id="183" name="Oval 182"/>
                <p:cNvSpPr/>
                <p:nvPr/>
              </p:nvSpPr>
              <p:spPr>
                <a:xfrm rot="19444820">
                  <a:off x="709164" y="3273193"/>
                  <a:ext cx="156799" cy="27264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4" name="Oval 183"/>
                <p:cNvSpPr/>
                <p:nvPr/>
              </p:nvSpPr>
              <p:spPr>
                <a:xfrm rot="15887235">
                  <a:off x="788540" y="3263492"/>
                  <a:ext cx="167321" cy="25549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5" name="Oval 184"/>
                <p:cNvSpPr/>
                <p:nvPr/>
              </p:nvSpPr>
              <p:spPr>
                <a:xfrm rot="19189799">
                  <a:off x="757517" y="3334487"/>
                  <a:ext cx="180167" cy="19556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6" name="Oval 185"/>
                <p:cNvSpPr/>
                <p:nvPr/>
              </p:nvSpPr>
              <p:spPr>
                <a:xfrm rot="17756163">
                  <a:off x="857327" y="3521360"/>
                  <a:ext cx="85956" cy="13125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7" name="Oval 186"/>
                <p:cNvSpPr/>
                <p:nvPr/>
              </p:nvSpPr>
              <p:spPr>
                <a:xfrm rot="5884657">
                  <a:off x="816644" y="3323883"/>
                  <a:ext cx="167321" cy="25549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8" name="Oval 187"/>
                <p:cNvSpPr/>
                <p:nvPr/>
              </p:nvSpPr>
              <p:spPr>
                <a:xfrm rot="14676737">
                  <a:off x="706055" y="3325211"/>
                  <a:ext cx="167321" cy="25549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9" name="Oval 188"/>
                <p:cNvSpPr/>
                <p:nvPr/>
              </p:nvSpPr>
              <p:spPr>
                <a:xfrm rot="19129559">
                  <a:off x="572464" y="3332303"/>
                  <a:ext cx="83332" cy="12860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0" name="Oval 189"/>
                <p:cNvSpPr/>
                <p:nvPr/>
              </p:nvSpPr>
              <p:spPr>
                <a:xfrm rot="6531262">
                  <a:off x="1038687" y="3316609"/>
                  <a:ext cx="85956" cy="13125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1" name="Oval 190"/>
                <p:cNvSpPr/>
                <p:nvPr/>
              </p:nvSpPr>
              <p:spPr>
                <a:xfrm rot="6531262">
                  <a:off x="1111982" y="3438026"/>
                  <a:ext cx="32611" cy="4979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2" name="Oval 191"/>
                <p:cNvSpPr/>
                <p:nvPr/>
              </p:nvSpPr>
              <p:spPr>
                <a:xfrm rot="6531262">
                  <a:off x="617420" y="3294034"/>
                  <a:ext cx="32611" cy="4979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3" name="Oval 192"/>
                <p:cNvSpPr/>
                <p:nvPr/>
              </p:nvSpPr>
              <p:spPr>
                <a:xfrm rot="6531262">
                  <a:off x="611852" y="3473397"/>
                  <a:ext cx="32611" cy="4979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4" name="Oval 193"/>
                <p:cNvSpPr/>
                <p:nvPr/>
              </p:nvSpPr>
              <p:spPr>
                <a:xfrm rot="6531262">
                  <a:off x="982172" y="3270643"/>
                  <a:ext cx="32611" cy="4979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5" name="Oval 194"/>
                <p:cNvSpPr/>
                <p:nvPr/>
              </p:nvSpPr>
              <p:spPr>
                <a:xfrm rot="6531262">
                  <a:off x="778866" y="3544094"/>
                  <a:ext cx="32611" cy="4979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>
                <a:off x="920375" y="3197100"/>
                <a:ext cx="611664" cy="352153"/>
                <a:chOff x="3068350" y="1053463"/>
                <a:chExt cx="1563811" cy="900332"/>
              </a:xfrm>
              <a:solidFill>
                <a:srgbClr val="F0F000"/>
              </a:solidFill>
            </p:grpSpPr>
            <p:sp>
              <p:nvSpPr>
                <p:cNvPr id="170" name="Oval 169"/>
                <p:cNvSpPr/>
                <p:nvPr/>
              </p:nvSpPr>
              <p:spPr>
                <a:xfrm rot="19444820">
                  <a:off x="3436466" y="1053463"/>
                  <a:ext cx="422241" cy="688026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1" name="Oval 170"/>
                <p:cNvSpPr/>
                <p:nvPr/>
              </p:nvSpPr>
              <p:spPr>
                <a:xfrm rot="15887235">
                  <a:off x="3664382" y="1007349"/>
                  <a:ext cx="422241" cy="688026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2" name="Oval 171"/>
                <p:cNvSpPr/>
                <p:nvPr/>
              </p:nvSpPr>
              <p:spPr>
                <a:xfrm rot="19189799">
                  <a:off x="3566675" y="1208140"/>
                  <a:ext cx="485169" cy="493505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3" name="Oval 172"/>
                <p:cNvSpPr/>
                <p:nvPr/>
              </p:nvSpPr>
              <p:spPr>
                <a:xfrm rot="17756163">
                  <a:off x="3842728" y="1668611"/>
                  <a:ext cx="216914" cy="353453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4" name="Oval 173"/>
                <p:cNvSpPr/>
                <p:nvPr/>
              </p:nvSpPr>
              <p:spPr>
                <a:xfrm rot="5884657">
                  <a:off x="3740065" y="1159749"/>
                  <a:ext cx="422241" cy="688026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5" name="Oval 174"/>
                <p:cNvSpPr/>
                <p:nvPr/>
              </p:nvSpPr>
              <p:spPr>
                <a:xfrm rot="14676737">
                  <a:off x="3442260" y="1163100"/>
                  <a:ext cx="422241" cy="688026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6" name="Oval 175"/>
                <p:cNvSpPr/>
                <p:nvPr/>
              </p:nvSpPr>
              <p:spPr>
                <a:xfrm rot="19129559">
                  <a:off x="3068350" y="1202629"/>
                  <a:ext cx="224403" cy="324541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7" name="Oval 176"/>
                <p:cNvSpPr/>
                <p:nvPr/>
              </p:nvSpPr>
              <p:spPr>
                <a:xfrm rot="6531262">
                  <a:off x="4331110" y="1151911"/>
                  <a:ext cx="216914" cy="353453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8" name="Oval 177"/>
                <p:cNvSpPr/>
                <p:nvPr/>
              </p:nvSpPr>
              <p:spPr>
                <a:xfrm rot="6531262">
                  <a:off x="4523967" y="1465211"/>
                  <a:ext cx="82294" cy="134095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9" name="Oval 178"/>
                <p:cNvSpPr/>
                <p:nvPr/>
              </p:nvSpPr>
              <p:spPr>
                <a:xfrm rot="6531262">
                  <a:off x="3192171" y="1101841"/>
                  <a:ext cx="82294" cy="134095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0" name="Oval 179"/>
                <p:cNvSpPr/>
                <p:nvPr/>
              </p:nvSpPr>
              <p:spPr>
                <a:xfrm rot="6531262">
                  <a:off x="3177178" y="1554470"/>
                  <a:ext cx="82294" cy="134095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1" name="Oval 180"/>
                <p:cNvSpPr/>
                <p:nvPr/>
              </p:nvSpPr>
              <p:spPr>
                <a:xfrm rot="6531262">
                  <a:off x="4174405" y="1042812"/>
                  <a:ext cx="82294" cy="134095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2" name="Oval 181"/>
                <p:cNvSpPr/>
                <p:nvPr/>
              </p:nvSpPr>
              <p:spPr>
                <a:xfrm rot="6531262">
                  <a:off x="3626927" y="1732878"/>
                  <a:ext cx="82294" cy="134095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42" name="Group 141"/>
              <p:cNvGrpSpPr/>
              <p:nvPr/>
            </p:nvGrpSpPr>
            <p:grpSpPr>
              <a:xfrm>
                <a:off x="1009712" y="2726970"/>
                <a:ext cx="629572" cy="362463"/>
                <a:chOff x="3068350" y="1053463"/>
                <a:chExt cx="1563811" cy="900332"/>
              </a:xfrm>
              <a:solidFill>
                <a:srgbClr val="00CA00"/>
              </a:solidFill>
            </p:grpSpPr>
            <p:sp>
              <p:nvSpPr>
                <p:cNvPr id="157" name="Oval 156"/>
                <p:cNvSpPr/>
                <p:nvPr/>
              </p:nvSpPr>
              <p:spPr>
                <a:xfrm rot="19444820">
                  <a:off x="3436466" y="1053463"/>
                  <a:ext cx="422241" cy="688026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8" name="Oval 157"/>
                <p:cNvSpPr/>
                <p:nvPr/>
              </p:nvSpPr>
              <p:spPr>
                <a:xfrm rot="15887235">
                  <a:off x="3664382" y="1007349"/>
                  <a:ext cx="422241" cy="688026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9" name="Oval 158"/>
                <p:cNvSpPr/>
                <p:nvPr/>
              </p:nvSpPr>
              <p:spPr>
                <a:xfrm rot="19189799">
                  <a:off x="3566675" y="1208140"/>
                  <a:ext cx="485169" cy="493505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0" name="Oval 159"/>
                <p:cNvSpPr/>
                <p:nvPr/>
              </p:nvSpPr>
              <p:spPr>
                <a:xfrm rot="17756163">
                  <a:off x="3842728" y="1668611"/>
                  <a:ext cx="216914" cy="353453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1" name="Oval 160"/>
                <p:cNvSpPr/>
                <p:nvPr/>
              </p:nvSpPr>
              <p:spPr>
                <a:xfrm rot="5884657">
                  <a:off x="3740065" y="1159749"/>
                  <a:ext cx="422241" cy="688026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2" name="Oval 161"/>
                <p:cNvSpPr/>
                <p:nvPr/>
              </p:nvSpPr>
              <p:spPr>
                <a:xfrm rot="14676737">
                  <a:off x="3442260" y="1163100"/>
                  <a:ext cx="422241" cy="688026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3" name="Oval 162"/>
                <p:cNvSpPr/>
                <p:nvPr/>
              </p:nvSpPr>
              <p:spPr>
                <a:xfrm rot="19129559">
                  <a:off x="3068350" y="1202629"/>
                  <a:ext cx="224403" cy="324541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4" name="Oval 163"/>
                <p:cNvSpPr/>
                <p:nvPr/>
              </p:nvSpPr>
              <p:spPr>
                <a:xfrm rot="6531262">
                  <a:off x="4331110" y="1151911"/>
                  <a:ext cx="216914" cy="353453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5" name="Oval 164"/>
                <p:cNvSpPr/>
                <p:nvPr/>
              </p:nvSpPr>
              <p:spPr>
                <a:xfrm rot="6531262">
                  <a:off x="4523967" y="1465211"/>
                  <a:ext cx="82294" cy="134095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6" name="Oval 165"/>
                <p:cNvSpPr/>
                <p:nvPr/>
              </p:nvSpPr>
              <p:spPr>
                <a:xfrm rot="6531262">
                  <a:off x="3192171" y="1101841"/>
                  <a:ext cx="82294" cy="134095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7" name="Oval 166"/>
                <p:cNvSpPr/>
                <p:nvPr/>
              </p:nvSpPr>
              <p:spPr>
                <a:xfrm rot="6531262">
                  <a:off x="3177178" y="1554470"/>
                  <a:ext cx="82294" cy="134095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8" name="Oval 167"/>
                <p:cNvSpPr/>
                <p:nvPr/>
              </p:nvSpPr>
              <p:spPr>
                <a:xfrm rot="6531262">
                  <a:off x="4174405" y="1042812"/>
                  <a:ext cx="82294" cy="134095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9" name="Oval 168"/>
                <p:cNvSpPr/>
                <p:nvPr/>
              </p:nvSpPr>
              <p:spPr>
                <a:xfrm rot="6531262">
                  <a:off x="3626927" y="1732878"/>
                  <a:ext cx="82294" cy="134095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43" name="Group 142"/>
              <p:cNvGrpSpPr/>
              <p:nvPr/>
            </p:nvGrpSpPr>
            <p:grpSpPr>
              <a:xfrm>
                <a:off x="1556420" y="2409518"/>
                <a:ext cx="643351" cy="370396"/>
                <a:chOff x="3068350" y="1053463"/>
                <a:chExt cx="1563811" cy="900332"/>
              </a:xfrm>
              <a:solidFill>
                <a:srgbClr val="35C3FF"/>
              </a:solidFill>
            </p:grpSpPr>
            <p:sp>
              <p:nvSpPr>
                <p:cNvPr id="144" name="Oval 143"/>
                <p:cNvSpPr/>
                <p:nvPr/>
              </p:nvSpPr>
              <p:spPr>
                <a:xfrm rot="19444820">
                  <a:off x="3436466" y="1053463"/>
                  <a:ext cx="422241" cy="688026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5" name="Oval 144"/>
                <p:cNvSpPr/>
                <p:nvPr/>
              </p:nvSpPr>
              <p:spPr>
                <a:xfrm rot="15887235">
                  <a:off x="3664382" y="1007349"/>
                  <a:ext cx="422241" cy="688026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6" name="Oval 145"/>
                <p:cNvSpPr/>
                <p:nvPr/>
              </p:nvSpPr>
              <p:spPr>
                <a:xfrm rot="19189799">
                  <a:off x="3566675" y="1208140"/>
                  <a:ext cx="485169" cy="493505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7" name="Oval 146"/>
                <p:cNvSpPr/>
                <p:nvPr/>
              </p:nvSpPr>
              <p:spPr>
                <a:xfrm rot="17756163">
                  <a:off x="3842728" y="1668611"/>
                  <a:ext cx="216914" cy="353453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8" name="Oval 147"/>
                <p:cNvSpPr/>
                <p:nvPr/>
              </p:nvSpPr>
              <p:spPr>
                <a:xfrm rot="5884657">
                  <a:off x="3740065" y="1159749"/>
                  <a:ext cx="422241" cy="688026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9" name="Oval 148"/>
                <p:cNvSpPr/>
                <p:nvPr/>
              </p:nvSpPr>
              <p:spPr>
                <a:xfrm rot="14676737">
                  <a:off x="3442260" y="1163100"/>
                  <a:ext cx="422241" cy="688026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0" name="Oval 149"/>
                <p:cNvSpPr/>
                <p:nvPr/>
              </p:nvSpPr>
              <p:spPr>
                <a:xfrm rot="19129559">
                  <a:off x="3068350" y="1202629"/>
                  <a:ext cx="224403" cy="324541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1" name="Oval 150"/>
                <p:cNvSpPr/>
                <p:nvPr/>
              </p:nvSpPr>
              <p:spPr>
                <a:xfrm rot="6531262">
                  <a:off x="4331110" y="1151911"/>
                  <a:ext cx="216914" cy="353453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2" name="Oval 151"/>
                <p:cNvSpPr/>
                <p:nvPr/>
              </p:nvSpPr>
              <p:spPr>
                <a:xfrm rot="6531262">
                  <a:off x="4523967" y="1465211"/>
                  <a:ext cx="82294" cy="134095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3" name="Oval 152"/>
                <p:cNvSpPr/>
                <p:nvPr/>
              </p:nvSpPr>
              <p:spPr>
                <a:xfrm rot="6531262">
                  <a:off x="3192171" y="1101841"/>
                  <a:ext cx="82294" cy="134095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4" name="Oval 153"/>
                <p:cNvSpPr/>
                <p:nvPr/>
              </p:nvSpPr>
              <p:spPr>
                <a:xfrm rot="6531262">
                  <a:off x="3177178" y="1554470"/>
                  <a:ext cx="82294" cy="134095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5" name="Oval 154"/>
                <p:cNvSpPr/>
                <p:nvPr/>
              </p:nvSpPr>
              <p:spPr>
                <a:xfrm rot="6531262">
                  <a:off x="4174405" y="1042812"/>
                  <a:ext cx="82294" cy="134095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6" name="Oval 155"/>
                <p:cNvSpPr/>
                <p:nvPr/>
              </p:nvSpPr>
              <p:spPr>
                <a:xfrm rot="6531262">
                  <a:off x="3626927" y="1732878"/>
                  <a:ext cx="82294" cy="134095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sp>
          <p:nvSpPr>
            <p:cNvPr id="126" name="Rounded Rectangle 125"/>
            <p:cNvSpPr/>
            <p:nvPr/>
          </p:nvSpPr>
          <p:spPr>
            <a:xfrm>
              <a:off x="1344503" y="766688"/>
              <a:ext cx="2533166" cy="3164414"/>
            </a:xfrm>
            <a:prstGeom prst="roundRect">
              <a:avLst/>
            </a:prstGeom>
            <a:noFill/>
            <a:ln w="12700" cmpd="sng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7" name="Straight Connector 236"/>
            <p:cNvCxnSpPr/>
            <p:nvPr/>
          </p:nvCxnSpPr>
          <p:spPr>
            <a:xfrm>
              <a:off x="1353062" y="3366447"/>
              <a:ext cx="252460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0018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75</Words>
  <Application>Microsoft Macintosh PowerPoint</Application>
  <PresentationFormat>On-screen Show (4:3)</PresentationFormat>
  <Paragraphs>34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MRC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Monit</dc:creator>
  <cp:lastModifiedBy>Christopher Monit</cp:lastModifiedBy>
  <cp:revision>6</cp:revision>
  <dcterms:created xsi:type="dcterms:W3CDTF">2019-09-30T17:02:45Z</dcterms:created>
  <dcterms:modified xsi:type="dcterms:W3CDTF">2019-09-30T17:27:10Z</dcterms:modified>
</cp:coreProperties>
</file>