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G HUADONG" initials="XH" lastIdx="1" clrIdx="0">
    <p:extLst>
      <p:ext uri="{19B8F6BF-5375-455C-9EA6-DF929625EA0E}">
        <p15:presenceInfo xmlns:p15="http://schemas.microsoft.com/office/powerpoint/2012/main" userId="962beabc9526d9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6T18:41:28.01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6T18:41:28.01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6T18:41:28.01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337C-7B60-BC44-909B-5B820422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FD2DC-1D88-7F42-B77B-F4323062A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7A2B-EDEE-2240-ACAC-3C9E9FFE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A7D-B420-2D41-8BE3-01E4767BC9C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5166-982A-8349-86B6-C2A9492D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64A6-7B3E-B540-9334-6616CCC6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8E-7A21-C04E-A769-7B1D48EC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5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D197-1203-7A41-A7B4-54F0D5BE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9149C-D9C9-9441-8BD6-FCCAAFA9F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737AE-63E2-8348-912B-111CA2F2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A7D-B420-2D41-8BE3-01E4767BC9C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DF12-9DA9-A54E-AD7A-AA105DE4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8B2E-0DF2-E344-8064-62EE0AE9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8E-7A21-C04E-A769-7B1D48EC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8B584-09B1-0045-B74F-8F41E2E57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49A53-8B52-3A44-B2F7-9277A55E7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473C-79EF-B74F-92A7-D9AF1985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A7D-B420-2D41-8BE3-01E4767BC9C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E03D3-D2FF-C740-9127-51BBB064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71B9-6EE1-AB4A-ADA3-A14516D1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8E-7A21-C04E-A769-7B1D48EC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6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CB83-2DB0-F840-A047-F8D1413F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8741-54C1-5B44-8D37-A4B9768EC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600F-34AD-4742-B8B6-4CC1D01F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A7D-B420-2D41-8BE3-01E4767BC9C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2CD8-82F2-AC40-80AE-BE8AEBED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93160-B3E0-A04E-88FA-38674F7B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8E-7A21-C04E-A769-7B1D48EC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2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F817-3D05-0F42-A05B-39AE57A5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9FAF8-27E4-F54A-A1AF-A9EC16AF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516F6-9C10-BE44-9BE2-104E4A3D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A7D-B420-2D41-8BE3-01E4767BC9C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2E40-66B5-8E45-B33C-5A63D490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319A-E255-3A41-8BE7-D4AD2282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8E-7A21-C04E-A769-7B1D48EC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0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F565-708E-4B4F-81AA-438BC691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C8D6-AC93-FA44-BE7D-80F7C230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ADB3E-C5C6-E046-BD0A-38FB4955F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D141E-1FD8-F746-8DFE-F32ECA86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A7D-B420-2D41-8BE3-01E4767BC9CC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2DAAA-0EE6-1C46-B5FF-F7FDC8C4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F98BD-0B55-D341-8BA7-6FCA9F4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8E-7A21-C04E-A769-7B1D48EC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4B56-C775-1E4E-9BFE-4CAD3E3D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F2C17-8575-C147-8900-35B5DD15C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6FE87-BF4C-4747-B5A0-8C469CC6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6DF0D-A775-734A-A9C7-E97CB6BE6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7D0AB-FC69-544D-9198-CCBC32525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3E240-D904-AE46-B448-A11BE46D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A7D-B420-2D41-8BE3-01E4767BC9CC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2E0ED-0FDB-7642-9BC0-408E04D0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E6A71-6840-E342-A606-E39A67C1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8E-7A21-C04E-A769-7B1D48EC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3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9087-9A1D-CE4C-BE37-E5369E02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763D6-0816-4849-BDC8-C402F791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A7D-B420-2D41-8BE3-01E4767BC9CC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0CD5A-2387-F140-9B3E-06B65CA2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52EAE-C65D-9D47-AFAA-9FE0D58F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8E-7A21-C04E-A769-7B1D48EC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78E95-B3FB-874E-B35C-2EEDE075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A7D-B420-2D41-8BE3-01E4767BC9CC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693D9-90F7-674C-BD66-B3B9AB44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0DA3E-1887-994B-A7F7-92ED5DAC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8E-7A21-C04E-A769-7B1D48EC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0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6D33-1A81-3B45-8B25-84B48594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8939-56E3-EC43-B08A-956D7428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04F2A-89F9-E049-9020-423D1D524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96EF5-DC2E-584D-9D23-41A145BF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A7D-B420-2D41-8BE3-01E4767BC9CC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16F52-3213-AB47-8D2C-E19AB7A4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D7159-BE13-C14D-BD7A-A256B1CD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8E-7A21-C04E-A769-7B1D48EC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5545-122B-D14E-85E8-D024712E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434E2-524D-3746-B4CE-CFC3A0F07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719EB-BB44-104A-BBE2-98A8EC9AA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EFB88-2A12-1A4C-B87F-C8F2CBE9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0A7D-B420-2D41-8BE3-01E4767BC9CC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DC2E5-AE96-6047-BC7B-DAD5559D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53FE1-A0FD-AA42-902A-E4B4AB40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7D8E-7A21-C04E-A769-7B1D48EC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1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B2E4C-44D3-CE4D-8841-D8E7DDA8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A2B98-1BCD-804D-8EB5-96B45D279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E19D-9601-224B-B799-8D0A32EEF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A0A7D-B420-2D41-8BE3-01E4767BC9C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B586-EA96-B24A-8298-19AAC8C36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D818-AA05-B942-82BC-1D980484A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7D8E-7A21-C04E-A769-7B1D48EC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2215536-7FE7-4348-A96E-DE01A921685A}"/>
              </a:ext>
            </a:extLst>
          </p:cNvPr>
          <p:cNvSpPr/>
          <p:nvPr/>
        </p:nvSpPr>
        <p:spPr>
          <a:xfrm>
            <a:off x="814552" y="663621"/>
            <a:ext cx="10562896" cy="550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0C001-4E33-B549-BBD7-01C2CD4EDFDD}"/>
              </a:ext>
            </a:extLst>
          </p:cNvPr>
          <p:cNvSpPr txBox="1"/>
          <p:nvPr/>
        </p:nvSpPr>
        <p:spPr>
          <a:xfrm>
            <a:off x="4919524" y="294289"/>
            <a:ext cx="193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SuperPage</a:t>
            </a:r>
            <a:r>
              <a:rPr lang="en-US" dirty="0"/>
              <a:t>(Page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10B19-A2B5-1B4C-9F87-D7CEA5CEC755}"/>
              </a:ext>
            </a:extLst>
          </p:cNvPr>
          <p:cNvSpPr txBox="1"/>
          <p:nvPr/>
        </p:nvSpPr>
        <p:spPr>
          <a:xfrm>
            <a:off x="1450428" y="118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5051C-74D8-1A4D-AF36-838A1F441084}"/>
              </a:ext>
            </a:extLst>
          </p:cNvPr>
          <p:cNvSpPr txBox="1"/>
          <p:nvPr/>
        </p:nvSpPr>
        <p:spPr>
          <a:xfrm>
            <a:off x="5735804" y="118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E616B-69E3-C940-B1B1-5DBA3F5A1A20}"/>
              </a:ext>
            </a:extLst>
          </p:cNvPr>
          <p:cNvSpPr txBox="1"/>
          <p:nvPr/>
        </p:nvSpPr>
        <p:spPr>
          <a:xfrm>
            <a:off x="10439886" y="118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6B907FE-04E1-E849-8276-E486EBF1178E}"/>
              </a:ext>
            </a:extLst>
          </p:cNvPr>
          <p:cNvSpPr/>
          <p:nvPr/>
        </p:nvSpPr>
        <p:spPr>
          <a:xfrm>
            <a:off x="1601271" y="1786759"/>
            <a:ext cx="4285376" cy="798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PageSize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FC25D09-FF31-E64B-B46D-67F152F0C5A4}"/>
              </a:ext>
            </a:extLst>
          </p:cNvPr>
          <p:cNvSpPr/>
          <p:nvPr/>
        </p:nvSpPr>
        <p:spPr>
          <a:xfrm>
            <a:off x="6096000" y="1786759"/>
            <a:ext cx="4285376" cy="798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IndexType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9154A1-F304-0F40-89AE-B27996B3931E}"/>
              </a:ext>
            </a:extLst>
          </p:cNvPr>
          <p:cNvSpPr/>
          <p:nvPr/>
        </p:nvSpPr>
        <p:spPr>
          <a:xfrm>
            <a:off x="1601271" y="2738707"/>
            <a:ext cx="4285376" cy="798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PrimaryPageCount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23CB70-1970-0341-9A7C-3EC349B79632}"/>
              </a:ext>
            </a:extLst>
          </p:cNvPr>
          <p:cNvSpPr/>
          <p:nvPr/>
        </p:nvSpPr>
        <p:spPr>
          <a:xfrm>
            <a:off x="6096000" y="2738707"/>
            <a:ext cx="4285376" cy="798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SplitPointer</a:t>
            </a:r>
            <a:r>
              <a:rPr lang="en-US" dirty="0"/>
              <a:t>(*)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2F7074D-9D66-B843-99F2-8091A29504C1}"/>
              </a:ext>
            </a:extLst>
          </p:cNvPr>
          <p:cNvSpPr/>
          <p:nvPr/>
        </p:nvSpPr>
        <p:spPr>
          <a:xfrm>
            <a:off x="1601271" y="3708683"/>
            <a:ext cx="4285376" cy="798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HashFunctionDepth</a:t>
            </a:r>
            <a:r>
              <a:rPr lang="en-US" dirty="0"/>
              <a:t> (*)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4D935F-A07F-CB48-9E66-7DEC696AD329}"/>
              </a:ext>
            </a:extLst>
          </p:cNvPr>
          <p:cNvSpPr/>
          <p:nvPr/>
        </p:nvSpPr>
        <p:spPr>
          <a:xfrm>
            <a:off x="6096000" y="3708683"/>
            <a:ext cx="4285376" cy="798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CurrentRoundLen</a:t>
            </a:r>
            <a:r>
              <a:rPr lang="en-US" dirty="0"/>
              <a:t> (*)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6528356-F863-8B43-9C7D-4BBA08813699}"/>
              </a:ext>
            </a:extLst>
          </p:cNvPr>
          <p:cNvSpPr/>
          <p:nvPr/>
        </p:nvSpPr>
        <p:spPr>
          <a:xfrm>
            <a:off x="1601271" y="4678659"/>
            <a:ext cx="8780105" cy="798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Unused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324C72-D024-194F-BDEE-A4D23F26746E}"/>
              </a:ext>
            </a:extLst>
          </p:cNvPr>
          <p:cNvSpPr txBox="1"/>
          <p:nvPr/>
        </p:nvSpPr>
        <p:spPr>
          <a:xfrm>
            <a:off x="7535917" y="5641074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(*) Only in Linear Hashing</a:t>
            </a:r>
          </a:p>
        </p:txBody>
      </p:sp>
    </p:spTree>
    <p:extLst>
      <p:ext uri="{BB962C8B-B14F-4D97-AF65-F5344CB8AC3E}">
        <p14:creationId xmlns:p14="http://schemas.microsoft.com/office/powerpoint/2010/main" val="254171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2215536-7FE7-4348-A96E-DE01A921685A}"/>
              </a:ext>
            </a:extLst>
          </p:cNvPr>
          <p:cNvSpPr/>
          <p:nvPr/>
        </p:nvSpPr>
        <p:spPr>
          <a:xfrm>
            <a:off x="888125" y="348234"/>
            <a:ext cx="10562896" cy="6430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E10A1B7-DA32-0C49-88C7-F28F76990512}"/>
              </a:ext>
            </a:extLst>
          </p:cNvPr>
          <p:cNvSpPr/>
          <p:nvPr/>
        </p:nvSpPr>
        <p:spPr>
          <a:xfrm>
            <a:off x="1518038" y="672681"/>
            <a:ext cx="9230341" cy="24675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0C001-4E33-B549-BBD7-01C2CD4EDFDD}"/>
              </a:ext>
            </a:extLst>
          </p:cNvPr>
          <p:cNvSpPr txBox="1"/>
          <p:nvPr/>
        </p:nvSpPr>
        <p:spPr>
          <a:xfrm>
            <a:off x="4899944" y="-21098"/>
            <a:ext cx="19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Reg/Overflow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10B19-A2B5-1B4C-9F87-D7CEA5CEC755}"/>
              </a:ext>
            </a:extLst>
          </p:cNvPr>
          <p:cNvSpPr txBox="1"/>
          <p:nvPr/>
        </p:nvSpPr>
        <p:spPr>
          <a:xfrm>
            <a:off x="1608078" y="304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5051C-74D8-1A4D-AF36-838A1F441084}"/>
              </a:ext>
            </a:extLst>
          </p:cNvPr>
          <p:cNvSpPr txBox="1"/>
          <p:nvPr/>
        </p:nvSpPr>
        <p:spPr>
          <a:xfrm>
            <a:off x="5893454" y="304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E616B-69E3-C940-B1B1-5DBA3F5A1A20}"/>
              </a:ext>
            </a:extLst>
          </p:cNvPr>
          <p:cNvSpPr txBox="1"/>
          <p:nvPr/>
        </p:nvSpPr>
        <p:spPr>
          <a:xfrm>
            <a:off x="10597536" y="304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6B907FE-04E1-E849-8276-E486EBF1178E}"/>
              </a:ext>
            </a:extLst>
          </p:cNvPr>
          <p:cNvSpPr/>
          <p:nvPr/>
        </p:nvSpPr>
        <p:spPr>
          <a:xfrm>
            <a:off x="1758921" y="1187094"/>
            <a:ext cx="4285376" cy="4624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PageType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FC25D09-FF31-E64B-B46D-67F152F0C5A4}"/>
              </a:ext>
            </a:extLst>
          </p:cNvPr>
          <p:cNvSpPr/>
          <p:nvPr/>
        </p:nvSpPr>
        <p:spPr>
          <a:xfrm>
            <a:off x="6253650" y="1176692"/>
            <a:ext cx="4285376" cy="4624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OverflowPageNumber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9154A1-F304-0F40-89AE-B27996B3931E}"/>
              </a:ext>
            </a:extLst>
          </p:cNvPr>
          <p:cNvSpPr/>
          <p:nvPr/>
        </p:nvSpPr>
        <p:spPr>
          <a:xfrm>
            <a:off x="1758921" y="1888186"/>
            <a:ext cx="4285376" cy="4624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IndexCount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923CB70-1970-0341-9A7C-3EC349B79632}"/>
              </a:ext>
            </a:extLst>
          </p:cNvPr>
          <p:cNvSpPr/>
          <p:nvPr/>
        </p:nvSpPr>
        <p:spPr>
          <a:xfrm>
            <a:off x="6253650" y="1891094"/>
            <a:ext cx="4285376" cy="4624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KeySize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2F7074D-9D66-B843-99F2-8091A29504C1}"/>
              </a:ext>
            </a:extLst>
          </p:cNvPr>
          <p:cNvSpPr/>
          <p:nvPr/>
        </p:nvSpPr>
        <p:spPr>
          <a:xfrm>
            <a:off x="1758921" y="2552569"/>
            <a:ext cx="4285376" cy="462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LocalDepth</a:t>
            </a:r>
            <a:r>
              <a:rPr lang="en-US" dirty="0"/>
              <a:t> (*)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4D935F-A07F-CB48-9E66-7DEC696AD329}"/>
              </a:ext>
            </a:extLst>
          </p:cNvPr>
          <p:cNvSpPr/>
          <p:nvPr/>
        </p:nvSpPr>
        <p:spPr>
          <a:xfrm>
            <a:off x="6253650" y="2552569"/>
            <a:ext cx="4285376" cy="46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Reserve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F8DE49-5F95-334E-879B-B954F07F738B}"/>
              </a:ext>
            </a:extLst>
          </p:cNvPr>
          <p:cNvSpPr/>
          <p:nvPr/>
        </p:nvSpPr>
        <p:spPr>
          <a:xfrm>
            <a:off x="1472878" y="3274178"/>
            <a:ext cx="9349654" cy="16656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6528356-F863-8B43-9C7D-4BBA08813699}"/>
              </a:ext>
            </a:extLst>
          </p:cNvPr>
          <p:cNvSpPr/>
          <p:nvPr/>
        </p:nvSpPr>
        <p:spPr>
          <a:xfrm>
            <a:off x="1779520" y="3733235"/>
            <a:ext cx="8780105" cy="4805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Index: String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324C72-D024-194F-BDEE-A4D23F26746E}"/>
              </a:ext>
            </a:extLst>
          </p:cNvPr>
          <p:cNvSpPr txBox="1"/>
          <p:nvPr/>
        </p:nvSpPr>
        <p:spPr>
          <a:xfrm>
            <a:off x="2258111" y="2871851"/>
            <a:ext cx="299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(*) Only in Extendible Hashing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43BED4C-ADA9-3740-81E9-A09B58BB798D}"/>
              </a:ext>
            </a:extLst>
          </p:cNvPr>
          <p:cNvSpPr/>
          <p:nvPr/>
        </p:nvSpPr>
        <p:spPr>
          <a:xfrm>
            <a:off x="1758921" y="4342865"/>
            <a:ext cx="4285376" cy="4805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CONT: String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BE7B58F-19B5-F046-B4CA-72878149EDE6}"/>
              </a:ext>
            </a:extLst>
          </p:cNvPr>
          <p:cNvSpPr/>
          <p:nvPr/>
        </p:nvSpPr>
        <p:spPr>
          <a:xfrm>
            <a:off x="6274249" y="4342865"/>
            <a:ext cx="4285376" cy="4805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Index: </a:t>
            </a:r>
            <a:r>
              <a:rPr lang="en-US" dirty="0" err="1"/>
              <a:t>RowID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EFBE4-5071-894E-8E8B-459840492AE5}"/>
              </a:ext>
            </a:extLst>
          </p:cNvPr>
          <p:cNvSpPr txBox="1"/>
          <p:nvPr/>
        </p:nvSpPr>
        <p:spPr>
          <a:xfrm>
            <a:off x="5553938" y="3214043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AA5C1-B53A-544E-85DF-6E4F6D369742}"/>
              </a:ext>
            </a:extLst>
          </p:cNvPr>
          <p:cNvSpPr txBox="1"/>
          <p:nvPr/>
        </p:nvSpPr>
        <p:spPr>
          <a:xfrm>
            <a:off x="5083254" y="617980"/>
            <a:ext cx="2025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Page Header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621DE7-9712-B14C-AFE5-67FFBB0B938E}"/>
              </a:ext>
            </a:extLst>
          </p:cNvPr>
          <p:cNvCxnSpPr>
            <a:cxnSpLocks/>
          </p:cNvCxnSpPr>
          <p:nvPr/>
        </p:nvCxnSpPr>
        <p:spPr>
          <a:xfrm>
            <a:off x="11035867" y="1185530"/>
            <a:ext cx="0" cy="2473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BAA4B4A-C4CC-504A-9F69-819CEA30C894}"/>
              </a:ext>
            </a:extLst>
          </p:cNvPr>
          <p:cNvSpPr/>
          <p:nvPr/>
        </p:nvSpPr>
        <p:spPr>
          <a:xfrm>
            <a:off x="1518038" y="4989481"/>
            <a:ext cx="9349654" cy="16656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169CFA2-4C43-5844-9376-5C569A679479}"/>
              </a:ext>
            </a:extLst>
          </p:cNvPr>
          <p:cNvSpPr/>
          <p:nvPr/>
        </p:nvSpPr>
        <p:spPr>
          <a:xfrm>
            <a:off x="1824680" y="5448538"/>
            <a:ext cx="8780105" cy="4805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Index: String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08465D0-6E06-D844-8C87-EDC596B8BA3B}"/>
              </a:ext>
            </a:extLst>
          </p:cNvPr>
          <p:cNvSpPr/>
          <p:nvPr/>
        </p:nvSpPr>
        <p:spPr>
          <a:xfrm>
            <a:off x="1804081" y="6058168"/>
            <a:ext cx="4285376" cy="4805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CONT: String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7522103-68C8-BC45-8063-6CE77699952A}"/>
              </a:ext>
            </a:extLst>
          </p:cNvPr>
          <p:cNvSpPr/>
          <p:nvPr/>
        </p:nvSpPr>
        <p:spPr>
          <a:xfrm>
            <a:off x="6319409" y="6058168"/>
            <a:ext cx="4285376" cy="4805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Index: </a:t>
            </a:r>
            <a:r>
              <a:rPr lang="en-US" dirty="0" err="1"/>
              <a:t>RowID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138083-0A0A-6C4B-B3A7-4920E09698BF}"/>
              </a:ext>
            </a:extLst>
          </p:cNvPr>
          <p:cNvSpPr txBox="1"/>
          <p:nvPr/>
        </p:nvSpPr>
        <p:spPr>
          <a:xfrm>
            <a:off x="5599098" y="4929346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89221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2215536-7FE7-4348-A96E-DE01A921685A}"/>
              </a:ext>
            </a:extLst>
          </p:cNvPr>
          <p:cNvSpPr/>
          <p:nvPr/>
        </p:nvSpPr>
        <p:spPr>
          <a:xfrm>
            <a:off x="888125" y="663621"/>
            <a:ext cx="10562896" cy="5948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E10A1B7-DA32-0C49-88C7-F28F76990512}"/>
              </a:ext>
            </a:extLst>
          </p:cNvPr>
          <p:cNvSpPr/>
          <p:nvPr/>
        </p:nvSpPr>
        <p:spPr>
          <a:xfrm>
            <a:off x="1518038" y="998499"/>
            <a:ext cx="9230341" cy="2323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0C001-4E33-B549-BBD7-01C2CD4EDFDD}"/>
              </a:ext>
            </a:extLst>
          </p:cNvPr>
          <p:cNvSpPr txBox="1"/>
          <p:nvPr/>
        </p:nvSpPr>
        <p:spPr>
          <a:xfrm>
            <a:off x="4919524" y="294289"/>
            <a:ext cx="155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10B19-A2B5-1B4C-9F87-D7CEA5CEC755}"/>
              </a:ext>
            </a:extLst>
          </p:cNvPr>
          <p:cNvSpPr txBox="1"/>
          <p:nvPr/>
        </p:nvSpPr>
        <p:spPr>
          <a:xfrm>
            <a:off x="1608078" y="630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5051C-74D8-1A4D-AF36-838A1F441084}"/>
              </a:ext>
            </a:extLst>
          </p:cNvPr>
          <p:cNvSpPr txBox="1"/>
          <p:nvPr/>
        </p:nvSpPr>
        <p:spPr>
          <a:xfrm>
            <a:off x="5893454" y="630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E616B-69E3-C940-B1B1-5DBA3F5A1A20}"/>
              </a:ext>
            </a:extLst>
          </p:cNvPr>
          <p:cNvSpPr txBox="1"/>
          <p:nvPr/>
        </p:nvSpPr>
        <p:spPr>
          <a:xfrm>
            <a:off x="10597536" y="630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6B907FE-04E1-E849-8276-E486EBF1178E}"/>
              </a:ext>
            </a:extLst>
          </p:cNvPr>
          <p:cNvSpPr/>
          <p:nvPr/>
        </p:nvSpPr>
        <p:spPr>
          <a:xfrm>
            <a:off x="1758921" y="1891283"/>
            <a:ext cx="4285376" cy="4624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PageType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FC25D09-FF31-E64B-B46D-67F152F0C5A4}"/>
              </a:ext>
            </a:extLst>
          </p:cNvPr>
          <p:cNvSpPr/>
          <p:nvPr/>
        </p:nvSpPr>
        <p:spPr>
          <a:xfrm>
            <a:off x="6253650" y="1880881"/>
            <a:ext cx="4285376" cy="4624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GlobalDepth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9154A1-F304-0F40-89AE-B27996B3931E}"/>
              </a:ext>
            </a:extLst>
          </p:cNvPr>
          <p:cNvSpPr/>
          <p:nvPr/>
        </p:nvSpPr>
        <p:spPr>
          <a:xfrm>
            <a:off x="1758921" y="2592375"/>
            <a:ext cx="4285376" cy="4624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OverflowDirectoryEntriesNumber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4D935F-A07F-CB48-9E66-7DEC696AD329}"/>
              </a:ext>
            </a:extLst>
          </p:cNvPr>
          <p:cNvSpPr/>
          <p:nvPr/>
        </p:nvSpPr>
        <p:spPr>
          <a:xfrm>
            <a:off x="6253650" y="2592375"/>
            <a:ext cx="4285376" cy="462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Reserve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F8DE49-5F95-334E-879B-B954F07F738B}"/>
              </a:ext>
            </a:extLst>
          </p:cNvPr>
          <p:cNvSpPr/>
          <p:nvPr/>
        </p:nvSpPr>
        <p:spPr>
          <a:xfrm>
            <a:off x="1518038" y="3483881"/>
            <a:ext cx="9349654" cy="13106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43BED4C-ADA9-3740-81E9-A09B58BB798D}"/>
              </a:ext>
            </a:extLst>
          </p:cNvPr>
          <p:cNvSpPr/>
          <p:nvPr/>
        </p:nvSpPr>
        <p:spPr>
          <a:xfrm>
            <a:off x="1723637" y="4054603"/>
            <a:ext cx="4285376" cy="4805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HashValue</a:t>
            </a:r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BE7B58F-19B5-F046-B4CA-72878149EDE6}"/>
              </a:ext>
            </a:extLst>
          </p:cNvPr>
          <p:cNvSpPr/>
          <p:nvPr/>
        </p:nvSpPr>
        <p:spPr>
          <a:xfrm>
            <a:off x="6295664" y="4054603"/>
            <a:ext cx="4285376" cy="4805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BucketNumber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EFBE4-5071-894E-8E8B-459840492AE5}"/>
              </a:ext>
            </a:extLst>
          </p:cNvPr>
          <p:cNvSpPr txBox="1"/>
          <p:nvPr/>
        </p:nvSpPr>
        <p:spPr>
          <a:xfrm>
            <a:off x="5715811" y="3474377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AA5C1-B53A-544E-85DF-6E4F6D369742}"/>
              </a:ext>
            </a:extLst>
          </p:cNvPr>
          <p:cNvSpPr txBox="1"/>
          <p:nvPr/>
        </p:nvSpPr>
        <p:spPr>
          <a:xfrm>
            <a:off x="5083254" y="1164510"/>
            <a:ext cx="2025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Page Header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621DE7-9712-B14C-AFE5-67FFBB0B938E}"/>
              </a:ext>
            </a:extLst>
          </p:cNvPr>
          <p:cNvCxnSpPr>
            <a:cxnSpLocks/>
          </p:cNvCxnSpPr>
          <p:nvPr/>
        </p:nvCxnSpPr>
        <p:spPr>
          <a:xfrm>
            <a:off x="11035867" y="1185530"/>
            <a:ext cx="0" cy="2473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367A4B-307F-7346-8CAD-A42EC38D0F20}"/>
              </a:ext>
            </a:extLst>
          </p:cNvPr>
          <p:cNvSpPr/>
          <p:nvPr/>
        </p:nvSpPr>
        <p:spPr>
          <a:xfrm>
            <a:off x="1518038" y="5113846"/>
            <a:ext cx="9349654" cy="12028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D2C6DE4-22D7-DC41-B4F2-83262544C880}"/>
              </a:ext>
            </a:extLst>
          </p:cNvPr>
          <p:cNvSpPr/>
          <p:nvPr/>
        </p:nvSpPr>
        <p:spPr>
          <a:xfrm>
            <a:off x="1723637" y="5653323"/>
            <a:ext cx="4285376" cy="4805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HashValue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C278D31-2D8E-AA45-8419-575A2A4BFC30}"/>
              </a:ext>
            </a:extLst>
          </p:cNvPr>
          <p:cNvSpPr/>
          <p:nvPr/>
        </p:nvSpPr>
        <p:spPr>
          <a:xfrm>
            <a:off x="6273925" y="5666156"/>
            <a:ext cx="4285376" cy="4805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BucketNumber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A94AC4-4B85-5543-809B-95C7E0B402A9}"/>
              </a:ext>
            </a:extLst>
          </p:cNvPr>
          <p:cNvSpPr txBox="1"/>
          <p:nvPr/>
        </p:nvSpPr>
        <p:spPr>
          <a:xfrm>
            <a:off x="5656154" y="5097109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351742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117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 HUADONG</dc:creator>
  <cp:lastModifiedBy>XING HUADONG</cp:lastModifiedBy>
  <cp:revision>4</cp:revision>
  <dcterms:created xsi:type="dcterms:W3CDTF">2019-03-06T23:37:07Z</dcterms:created>
  <dcterms:modified xsi:type="dcterms:W3CDTF">2019-03-07T04:20:14Z</dcterms:modified>
</cp:coreProperties>
</file>