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0" autoAdjust="0"/>
    <p:restoredTop sz="94660"/>
  </p:normalViewPr>
  <p:slideViewPr>
    <p:cSldViewPr snapToGrid="0">
      <p:cViewPr varScale="1">
        <p:scale>
          <a:sx n="39" d="100"/>
          <a:sy n="39" d="100"/>
        </p:scale>
        <p:origin x="6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F72E5-FA63-35B3-5EAC-A409EF011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0A313-E298-D9C4-693E-C646E8FC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59949-2146-A6B0-D9C6-378E7D6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9B327-FBF8-2040-8C33-593E9F0E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8C1BB-E89D-A4D4-6735-105E89DB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06130-8B24-1A8F-5300-790CAE7D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A514C-AF75-8667-84BA-DCE0F8088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9989-09D5-B3AC-BA57-051140A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030B6-65C7-BA4E-61DE-F6A52701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6BDEA-A593-7DCF-3FAC-8B78E75F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D2F17-0396-AA3F-6FE2-5E530E752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A9B23-AB39-89BF-4720-FA36B3623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D17D-E7DC-B0EB-1193-5DEE551B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3DE72-7337-F058-5CB7-F1AC013F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759BF-FA29-907E-E790-A26D49F4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D6BA-832B-A04B-BEB0-865CBB47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82F13-AAEC-6F3A-AFB5-876ED0F8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D1B08-8320-17EB-C445-678F1E58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49B24-FCBD-AE37-D2B5-A79AAE73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B65D8-85E3-D470-A402-01C70920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9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475BD-FCBE-8A14-775C-F5F33ACF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D57F-C982-B2C4-28CC-AC4CC43C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DAB28-E0A5-ED19-A477-155BC13C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9426A-71B5-11A6-C36D-7743A065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3F8B1-6D2F-8A61-7AF2-543956EA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7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3BBE0-BA31-E5CB-C76B-7499457C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073DC-DCD0-B6E3-7664-513691C6F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D0980-B6B8-7F25-7302-3ADC62B7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F5831-54F6-9745-5E87-48F3C624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CADD3-606F-E29E-67A1-A4E33635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60575-757D-D8BB-5946-6029435D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76927-A842-8DE6-4639-476FC842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8B7F-78BA-A192-4099-B127A7EA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14185-3246-07A5-770A-4938BEC6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AAE1AF-61A5-9157-1D5B-EEBCB2F6E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B381EB-F84B-98E3-8898-40DAA6A52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44AF3A-AB8C-84C0-4478-ADECDD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7AFB55-A21D-6908-5DBF-9BB0A264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FB43F-481B-33E2-A9AB-E96E1062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31AD1-C9F4-DF04-C28F-00A111B4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B78C40-FA34-0BE7-090F-652187F0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ED3E4B-CF80-7DFD-5F7C-9504DE88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F06C5-BE58-C3FF-AD34-9803BCF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A44E6-2C25-3BB1-83A1-D714ACC5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5438A-E1C1-122C-31BF-4C3ED45C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E9732-77BC-9ED2-29A1-391CA4A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27E0-5160-43A0-6368-459341A8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FC1E-DA42-4737-E6D4-5353CBFA9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061EC-9579-C210-3971-16436F54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2B03E-3328-3CA2-EFA2-A7F6E21A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F70E9-2C42-CB52-B2BF-0FF7754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B8C06-7BD5-ED77-E453-02510DD9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667B-8DF6-2971-DBD6-88A824D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53C7F6-D54B-E806-CC0C-D10F81104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7D44F-ECBE-CC44-AED9-FC2DC900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091777-DF11-D9DB-38D0-12A17F7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0260D-E505-26C5-D062-865F2105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2FBBA-F102-B894-305D-BE7A4F16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6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8B7F35-7F35-2215-6ACD-07BB8101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6A299-E975-EBD3-FDEE-9C64433C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3B341-82A9-514C-56DF-0CD10E79D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38D9D-CF10-4398-B079-F13F80CC21AB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52843-9937-4FC2-48D9-20C9CCD03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FD331-8728-8E0B-3F3B-90BF536EE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A910B-6A59-489B-9B12-96C3BA7B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상징, 카민, 로고, 폰트이(가) 표시된 사진&#10;&#10;자동 생성된 설명">
            <a:extLst>
              <a:ext uri="{FF2B5EF4-FFF2-40B4-BE49-F238E27FC236}">
                <a16:creationId xmlns:a16="http://schemas.microsoft.com/office/drawing/2014/main" id="{641FABC0-422A-0368-C2DB-A88D2548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6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카민이(가) 표시된 사진&#10;&#10;자동 생성된 설명">
            <a:extLst>
              <a:ext uri="{FF2B5EF4-FFF2-40B4-BE49-F238E27FC236}">
                <a16:creationId xmlns:a16="http://schemas.microsoft.com/office/drawing/2014/main" id="{0C6F7C43-5C4C-7764-9C85-A1ACF2B8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6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징, 클립아트, 그래픽, 로고이(가) 표시된 사진&#10;&#10;자동 생성된 설명">
            <a:extLst>
              <a:ext uri="{FF2B5EF4-FFF2-40B4-BE49-F238E27FC236}">
                <a16:creationId xmlns:a16="http://schemas.microsoft.com/office/drawing/2014/main" id="{65C4FE3C-0DB2-1524-E7F8-CBCE65C120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2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FE5A1F0F-EB3F-F6FC-40C9-E88E38E4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1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징, 클립아트, 그래픽, 로고이(가) 표시된 사진&#10;&#10;자동 생성된 설명">
            <a:extLst>
              <a:ext uri="{FF2B5EF4-FFF2-40B4-BE49-F238E27FC236}">
                <a16:creationId xmlns:a16="http://schemas.microsoft.com/office/drawing/2014/main" id="{E522FFBD-57CD-CB99-F930-0F7B3714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222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상징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86FFE7A1-EDA4-7CB1-192C-3B6472BE1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9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김화영</dc:creator>
  <cp:lastModifiedBy>김화영</cp:lastModifiedBy>
  <cp:revision>1</cp:revision>
  <dcterms:created xsi:type="dcterms:W3CDTF">2024-05-25T12:10:56Z</dcterms:created>
  <dcterms:modified xsi:type="dcterms:W3CDTF">2024-05-25T12:22:11Z</dcterms:modified>
</cp:coreProperties>
</file>