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4"/>
  </p:notesMasterIdLst>
  <p:sldIdLst>
    <p:sldId id="2686" r:id="rId2"/>
    <p:sldId id="2681" r:id="rId3"/>
    <p:sldId id="2688" r:id="rId4"/>
    <p:sldId id="2698" r:id="rId5"/>
    <p:sldId id="2711" r:id="rId6"/>
    <p:sldId id="2712" r:id="rId7"/>
    <p:sldId id="2713" r:id="rId8"/>
    <p:sldId id="2714" r:id="rId9"/>
    <p:sldId id="2715" r:id="rId10"/>
    <p:sldId id="2716" r:id="rId11"/>
    <p:sldId id="2699" r:id="rId12"/>
    <p:sldId id="2700" r:id="rId13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DE41"/>
    <a:srgbClr val="591E87"/>
    <a:srgbClr val="749A03"/>
    <a:srgbClr val="9EC304"/>
    <a:srgbClr val="A432E1"/>
    <a:srgbClr val="A7BC1B"/>
    <a:srgbClr val="C65568"/>
    <a:srgbClr val="591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 autoAdjust="0"/>
    <p:restoredTop sz="92986" autoAdjust="0"/>
  </p:normalViewPr>
  <p:slideViewPr>
    <p:cSldViewPr>
      <p:cViewPr>
        <p:scale>
          <a:sx n="100" d="100"/>
          <a:sy n="100" d="100"/>
        </p:scale>
        <p:origin x="-418" y="-65"/>
      </p:cViewPr>
      <p:guideLst>
        <p:guide orient="horz" pos="736"/>
        <p:guide orient="horz" pos="4183"/>
        <p:guide pos="4050"/>
        <p:guide pos="512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B097C61-13F5-487C-A333-A2DDF12987F0}" type="datetimeFigureOut">
              <a:rPr lang="zh-CN" altLang="en-US"/>
              <a:pPr>
                <a:defRPr/>
              </a:pPr>
              <a:t>2017/6/13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D5F3E29-D562-4A80-AAE3-A79A8654A5C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187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幼圆" panose="02010509060101010101" pitchFamily="49" charset="-122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433FB9AE-CEF9-4D3E-8F03-CD80B20B2495}" type="slidenum">
              <a:rPr lang="zh-CN" altLang="en-US" smtClean="0">
                <a:ea typeface="幼圆" pitchFamily="49" charset="-122"/>
              </a:rPr>
              <a:pPr eaLnBrk="1" hangingPunct="1"/>
              <a:t>1</a:t>
            </a:fld>
            <a:endParaRPr lang="zh-CN" altLang="en-US" smtClean="0">
              <a:ea typeface="幼圆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C0FCAE88-807A-4737-8B78-0A9C3B866286}" type="slidenum">
              <a:rPr lang="zh-CN" altLang="en-US" sz="1200">
                <a:ea typeface="幼圆" pitchFamily="49" charset="-122"/>
              </a:rPr>
              <a:pPr algn="r" eaLnBrk="1" latinLnBrk="1" hangingPunct="1"/>
              <a:t>2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261C4417-6A85-4A19-B86F-63074B889F55}" type="slidenum">
              <a:rPr lang="zh-CN" altLang="en-US" sz="1200">
                <a:ea typeface="幼圆" pitchFamily="49" charset="-122"/>
              </a:rPr>
              <a:pPr algn="r" eaLnBrk="1" latinLnBrk="1" hangingPunct="1"/>
              <a:t>4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C4694C71-7A2F-404B-BE29-7E3C147BE947}" type="slidenum">
              <a:rPr lang="zh-CN" altLang="en-US" sz="1200">
                <a:ea typeface="幼圆" pitchFamily="49" charset="-122"/>
              </a:rPr>
              <a:pPr algn="r" eaLnBrk="1" latinLnBrk="1" hangingPunct="1"/>
              <a:t>11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latinLnBrk="1" hangingPunct="1"/>
            <a:fld id="{E2E3DF9F-A71E-4FB1-90CC-B3A028553248}" type="slidenum">
              <a:rPr lang="zh-CN" altLang="en-US" sz="1200">
                <a:ea typeface="幼圆" pitchFamily="49" charset="-122"/>
              </a:rPr>
              <a:pPr algn="r" eaLnBrk="1" latinLnBrk="1" hangingPunct="1"/>
              <a:t>12</a:t>
            </a:fld>
            <a:endParaRPr lang="zh-CN" altLang="en-US" sz="1200">
              <a:ea typeface="幼圆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F20D3-F01E-4AE8-8151-69259237EC4F}" type="datetimeFigureOut">
              <a:rPr lang="zh-CN" altLang="en-US"/>
              <a:pPr>
                <a:defRPr/>
              </a:pPr>
              <a:t>2017/6/13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79F8-CCCD-419B-9564-A2AB41E6B89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37086"/>
      </p:ext>
    </p:extLst>
  </p:cSld>
  <p:clrMapOvr>
    <a:masterClrMapping/>
  </p:clrMapOvr>
  <p:transition spd="slow" advTm="9601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84238" y="385763"/>
            <a:ext cx="110902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84238" y="1925638"/>
            <a:ext cx="11090275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A9213932-D36A-4040-9CDC-66F0105E4B28}" type="datetimeFigureOut">
              <a:rPr lang="zh-CN" altLang="en-US"/>
              <a:pPr>
                <a:defRPr/>
              </a:pPr>
              <a:t>2017/6/13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2646BF7A-070F-4F2E-B3CC-F8CEC09D42A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ransition spd="slow" advTm="9601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幼圆" panose="020105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幼圆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171825"/>
            <a:ext cx="6770688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任意多边形: 形状 48"/>
          <p:cNvSpPr/>
          <p:nvPr/>
        </p:nvSpPr>
        <p:spPr>
          <a:xfrm>
            <a:off x="-9525" y="3611563"/>
            <a:ext cx="1063625" cy="3116262"/>
          </a:xfrm>
          <a:custGeom>
            <a:avLst/>
            <a:gdLst>
              <a:gd name="connsiteX0" fmla="*/ 0 w 1063690"/>
              <a:gd name="connsiteY0" fmla="*/ 550506 h 3116424"/>
              <a:gd name="connsiteX1" fmla="*/ 1063690 w 1063690"/>
              <a:gd name="connsiteY1" fmla="*/ 0 h 3116424"/>
              <a:gd name="connsiteX2" fmla="*/ 821094 w 1063690"/>
              <a:gd name="connsiteY2" fmla="*/ 3116424 h 3116424"/>
              <a:gd name="connsiteX3" fmla="*/ 0 w 1063690"/>
              <a:gd name="connsiteY3" fmla="*/ 3116424 h 3116424"/>
              <a:gd name="connsiteX4" fmla="*/ 0 w 1063690"/>
              <a:gd name="connsiteY4" fmla="*/ 550506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90" h="3116424">
                <a:moveTo>
                  <a:pt x="0" y="550506"/>
                </a:moveTo>
                <a:lnTo>
                  <a:pt x="1063690" y="0"/>
                </a:lnTo>
                <a:lnTo>
                  <a:pt x="821094" y="3116424"/>
                </a:lnTo>
                <a:lnTo>
                  <a:pt x="0" y="3116424"/>
                </a:lnTo>
                <a:lnTo>
                  <a:pt x="0" y="5505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466725" y="1633538"/>
            <a:ext cx="3592513" cy="3441700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968500" y="127635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238500" y="0"/>
            <a:ext cx="2470150" cy="2392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400050" y="301942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33750" y="3760788"/>
            <a:ext cx="719138" cy="7191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9525" y="3255963"/>
            <a:ext cx="1666875" cy="1584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/>
          <p:cNvSpPr/>
          <p:nvPr/>
        </p:nvSpPr>
        <p:spPr>
          <a:xfrm>
            <a:off x="2686050" y="142875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5492750" y="2247900"/>
            <a:ext cx="664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JAVA </a:t>
            </a: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期末報告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-BT</a:t>
            </a: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下載器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 eaLnBrk="1" hangingPunct="1">
              <a:defRPr/>
            </a:pPr>
            <a:r>
              <a:rPr lang="zh-TW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梁祐承、謝宗佑、倪祺婷</a:t>
            </a: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30" r="53688" b="-2"/>
          <a:stretch>
            <a:fillRect/>
          </a:stretch>
        </p:blipFill>
        <p:spPr bwMode="auto">
          <a:xfrm>
            <a:off x="26988" y="2463800"/>
            <a:ext cx="1269365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44675" y="409575"/>
            <a:ext cx="26463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進行檔案解密</a:t>
            </a:r>
          </a:p>
        </p:txBody>
      </p:sp>
      <p:grpSp>
        <p:nvGrpSpPr>
          <p:cNvPr id="1126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1126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3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4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5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6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9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1272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rot="18564765">
            <a:off x="4474370" y="650081"/>
            <a:ext cx="4932362" cy="7648575"/>
          </a:xfrm>
          <a:custGeom>
            <a:avLst/>
            <a:gdLst>
              <a:gd name="connsiteX0" fmla="*/ 0 w 3457575"/>
              <a:gd name="connsiteY0" fmla="*/ 2305050 h 5362575"/>
              <a:gd name="connsiteX1" fmla="*/ 1371600 w 3457575"/>
              <a:gd name="connsiteY1" fmla="*/ 0 h 5362575"/>
              <a:gd name="connsiteX2" fmla="*/ 3457575 w 3457575"/>
              <a:gd name="connsiteY2" fmla="*/ 5362575 h 5362575"/>
              <a:gd name="connsiteX3" fmla="*/ 0 w 3457575"/>
              <a:gd name="connsiteY3" fmla="*/ 2305050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5362575">
                <a:moveTo>
                  <a:pt x="0" y="2305050"/>
                </a:moveTo>
                <a:lnTo>
                  <a:pt x="1371600" y="0"/>
                </a:lnTo>
                <a:lnTo>
                  <a:pt x="3457575" y="536257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8874834">
            <a:off x="8802688" y="2125663"/>
            <a:ext cx="3600450" cy="3124200"/>
          </a:xfrm>
          <a:custGeom>
            <a:avLst/>
            <a:gdLst>
              <a:gd name="connsiteX0" fmla="*/ 0 w 2524125"/>
              <a:gd name="connsiteY0" fmla="*/ 0 h 2190750"/>
              <a:gd name="connsiteX1" fmla="*/ 2524125 w 2524125"/>
              <a:gd name="connsiteY1" fmla="*/ 2190750 h 2190750"/>
              <a:gd name="connsiteX2" fmla="*/ 1095375 w 2524125"/>
              <a:gd name="connsiteY2" fmla="*/ 2181225 h 2190750"/>
              <a:gd name="connsiteX3" fmla="*/ 0 w 2524125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125" h="2190750">
                <a:moveTo>
                  <a:pt x="0" y="0"/>
                </a:moveTo>
                <a:lnTo>
                  <a:pt x="2524125" y="2190750"/>
                </a:lnTo>
                <a:lnTo>
                  <a:pt x="1095375" y="2181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12292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355850"/>
            <a:ext cx="805973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文本框 11"/>
          <p:cNvSpPr txBox="1">
            <a:spLocks noChangeAspect="1" noChangeArrowheads="1"/>
          </p:cNvSpPr>
          <p:nvPr/>
        </p:nvSpPr>
        <p:spPr bwMode="auto">
          <a:xfrm>
            <a:off x="4197350" y="3544888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TW" altLang="en-US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分工</a:t>
            </a:r>
            <a:endParaRPr lang="en-US" altLang="zh-CN" sz="4400">
              <a:solidFill>
                <a:srgbClr val="262626"/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2"/>
          <p:cNvSpPr>
            <a:spLocks noChangeShapeType="1"/>
          </p:cNvSpPr>
          <p:nvPr/>
        </p:nvSpPr>
        <p:spPr bwMode="auto">
          <a:xfrm flipV="1">
            <a:off x="3759200" y="3760788"/>
            <a:ext cx="1879600" cy="7826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Line 12"/>
          <p:cNvSpPr>
            <a:spLocks noChangeShapeType="1"/>
          </p:cNvSpPr>
          <p:nvPr/>
        </p:nvSpPr>
        <p:spPr bwMode="auto">
          <a:xfrm>
            <a:off x="3765550" y="4570413"/>
            <a:ext cx="3879850" cy="12557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3316" name="组合 9"/>
          <p:cNvGrpSpPr>
            <a:grpSpLocks/>
          </p:cNvGrpSpPr>
          <p:nvPr/>
        </p:nvGrpSpPr>
        <p:grpSpPr bwMode="auto">
          <a:xfrm>
            <a:off x="92075" y="-704850"/>
            <a:ext cx="9140825" cy="2874963"/>
            <a:chOff x="0" y="-704344"/>
            <a:chExt cx="9140061" cy="2875208"/>
          </a:xfrm>
        </p:grpSpPr>
        <p:grpSp>
          <p:nvGrpSpPr>
            <p:cNvPr id="1332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1" name="矩形 6"/>
            <p:cNvSpPr>
              <a:spLocks noChangeArrowheads="1"/>
            </p:cNvSpPr>
            <p:nvPr/>
          </p:nvSpPr>
          <p:spPr bwMode="auto">
            <a:xfrm>
              <a:off x="2252911" y="572825"/>
              <a:ext cx="902736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80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分工</a:t>
              </a:r>
              <a:endParaRPr lang="en-US" altLang="zh-CN" sz="28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3333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8"/>
          <p:cNvGrpSpPr>
            <a:grpSpLocks/>
          </p:cNvGrpSpPr>
          <p:nvPr/>
        </p:nvGrpSpPr>
        <p:grpSpPr bwMode="auto">
          <a:xfrm>
            <a:off x="1272002" y="2863757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57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58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18" name="矩形 58"/>
          <p:cNvSpPr>
            <a:spLocks noChangeArrowheads="1"/>
          </p:cNvSpPr>
          <p:nvPr/>
        </p:nvSpPr>
        <p:spPr bwMode="auto">
          <a:xfrm>
            <a:off x="1589088" y="4038600"/>
            <a:ext cx="20843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CN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GUI</a:t>
            </a:r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介面設計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60" name="椭圆 95"/>
          <p:cNvSpPr/>
          <p:nvPr/>
        </p:nvSpPr>
        <p:spPr bwMode="auto">
          <a:xfrm>
            <a:off x="1073150" y="2863850"/>
            <a:ext cx="1150938" cy="1174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61" name="TextBox 23"/>
          <p:cNvSpPr txBox="1"/>
          <p:nvPr/>
        </p:nvSpPr>
        <p:spPr>
          <a:xfrm>
            <a:off x="1466850" y="2940050"/>
            <a:ext cx="436563" cy="992188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謝宗佑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  <p:grpSp>
        <p:nvGrpSpPr>
          <p:cNvPr id="77" name="Group 8"/>
          <p:cNvGrpSpPr>
            <a:grpSpLocks/>
          </p:cNvGrpSpPr>
          <p:nvPr/>
        </p:nvGrpSpPr>
        <p:grpSpPr bwMode="auto">
          <a:xfrm>
            <a:off x="5320301" y="1630045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78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79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22" name="矩形 79"/>
          <p:cNvSpPr>
            <a:spLocks noChangeArrowheads="1"/>
          </p:cNvSpPr>
          <p:nvPr/>
        </p:nvSpPr>
        <p:spPr bwMode="auto">
          <a:xfrm>
            <a:off x="5638800" y="2805113"/>
            <a:ext cx="2082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en-US" altLang="zh-TW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BT</a:t>
            </a:r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後端運作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81" name="椭圆 95"/>
          <p:cNvSpPr/>
          <p:nvPr/>
        </p:nvSpPr>
        <p:spPr bwMode="auto">
          <a:xfrm>
            <a:off x="5121275" y="1630363"/>
            <a:ext cx="1152525" cy="1174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82" name="TextBox 23"/>
          <p:cNvSpPr txBox="1"/>
          <p:nvPr/>
        </p:nvSpPr>
        <p:spPr>
          <a:xfrm>
            <a:off x="5514975" y="1706563"/>
            <a:ext cx="436563" cy="992187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梁祐承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  <p:grpSp>
        <p:nvGrpSpPr>
          <p:cNvPr id="89" name="Group 8"/>
          <p:cNvGrpSpPr>
            <a:grpSpLocks/>
          </p:cNvGrpSpPr>
          <p:nvPr/>
        </p:nvGrpSpPr>
        <p:grpSpPr bwMode="auto">
          <a:xfrm>
            <a:off x="7541293" y="4466359"/>
            <a:ext cx="2714482" cy="2719731"/>
            <a:chOff x="0" y="0"/>
            <a:chExt cx="2101515" cy="2101515"/>
          </a:xfrm>
          <a:solidFill>
            <a:schemeClr val="bg1">
              <a:alpha val="80000"/>
            </a:schemeClr>
          </a:solidFill>
        </p:grpSpPr>
        <p:sp>
          <p:nvSpPr>
            <p:cNvPr id="90" name="椭圆 3"/>
            <p:cNvSpPr>
              <a:spLocks noChangeArrowheads="1"/>
            </p:cNvSpPr>
            <p:nvPr/>
          </p:nvSpPr>
          <p:spPr bwMode="auto">
            <a:xfrm>
              <a:off x="0" y="0"/>
              <a:ext cx="2101515" cy="2101515"/>
            </a:xfrm>
            <a:prstGeom prst="ellipse">
              <a:avLst/>
            </a:pr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  <p:sp>
          <p:nvSpPr>
            <p:cNvPr id="91" name="同心圆 11"/>
            <p:cNvSpPr>
              <a:spLocks noChangeArrowheads="1"/>
            </p:cNvSpPr>
            <p:nvPr/>
          </p:nvSpPr>
          <p:spPr bwMode="auto">
            <a:xfrm>
              <a:off x="79987" y="80731"/>
              <a:ext cx="1941540" cy="1941540"/>
            </a:xfrm>
            <a:custGeom>
              <a:avLst/>
              <a:gdLst>
                <a:gd name="G0" fmla="+- 206 0 0"/>
                <a:gd name="G1" fmla="+- 21600 0 206"/>
                <a:gd name="G2" fmla="+- 21600 0 20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6" y="10800"/>
                  </a:moveTo>
                  <a:cubicBezTo>
                    <a:pt x="206" y="16651"/>
                    <a:pt x="4949" y="21394"/>
                    <a:pt x="10800" y="21394"/>
                  </a:cubicBezTo>
                  <a:cubicBezTo>
                    <a:pt x="16651" y="21394"/>
                    <a:pt x="21394" y="16651"/>
                    <a:pt x="21394" y="10800"/>
                  </a:cubicBezTo>
                  <a:cubicBezTo>
                    <a:pt x="21394" y="4949"/>
                    <a:pt x="16651" y="206"/>
                    <a:pt x="10800" y="206"/>
                  </a:cubicBezTo>
                  <a:cubicBezTo>
                    <a:pt x="4949" y="206"/>
                    <a:pt x="206" y="4949"/>
                    <a:pt x="206" y="10800"/>
                  </a:cubicBezTo>
                  <a:close/>
                </a:path>
              </a:pathLst>
            </a:custGeom>
            <a:grpFill/>
            <a:ln w="12700" cmpd="sng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zh-CN" altLang="zh-CN" dirty="0">
                <a:ea typeface="幼圆" panose="02010509060101010101" pitchFamily="49" charset="-122"/>
                <a:sym typeface="宋体" pitchFamily="2" charset="-122"/>
              </a:endParaRPr>
            </a:p>
          </p:txBody>
        </p:sp>
      </p:grpSp>
      <p:sp>
        <p:nvSpPr>
          <p:cNvPr id="13326" name="矩形 91"/>
          <p:cNvSpPr>
            <a:spLocks noChangeArrowheads="1"/>
          </p:cNvSpPr>
          <p:nvPr/>
        </p:nvSpPr>
        <p:spPr bwMode="auto">
          <a:xfrm>
            <a:off x="7859713" y="5641975"/>
            <a:ext cx="208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algn="ctr"/>
            <a:r>
              <a:rPr lang="zh-TW" altLang="en-US" sz="32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  <a:sym typeface="宋体" pitchFamily="2" charset="-122"/>
              </a:rPr>
              <a:t>檔案加密</a:t>
            </a:r>
            <a:endParaRPr lang="zh-CN" altLang="en-US" sz="3200">
              <a:solidFill>
                <a:srgbClr val="262626"/>
              </a:solidFill>
              <a:latin typeface="細明體" pitchFamily="49" charset="-120"/>
              <a:ea typeface="細明體" pitchFamily="49" charset="-120"/>
              <a:sym typeface="宋体" pitchFamily="2" charset="-122"/>
            </a:endParaRPr>
          </a:p>
        </p:txBody>
      </p:sp>
      <p:sp>
        <p:nvSpPr>
          <p:cNvPr id="93" name="椭圆 95"/>
          <p:cNvSpPr/>
          <p:nvPr/>
        </p:nvSpPr>
        <p:spPr bwMode="auto">
          <a:xfrm>
            <a:off x="7342188" y="4465638"/>
            <a:ext cx="1152525" cy="117633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8562" tIns="34281" rIns="68562" bIns="34281"/>
          <a:lstStyle/>
          <a:p>
            <a:pPr defTabSz="685617">
              <a:defRPr/>
            </a:pPr>
            <a:endParaRPr lang="zh-CN" altLang="en-US" sz="1300" dirty="0">
              <a:ea typeface="幼圆" panose="02010509060101010101" pitchFamily="49" charset="-122"/>
            </a:endParaRPr>
          </a:p>
        </p:txBody>
      </p:sp>
      <p:sp>
        <p:nvSpPr>
          <p:cNvPr id="95" name="TextBox 23"/>
          <p:cNvSpPr txBox="1"/>
          <p:nvPr/>
        </p:nvSpPr>
        <p:spPr>
          <a:xfrm>
            <a:off x="7735888" y="4543425"/>
            <a:ext cx="436562" cy="992188"/>
          </a:xfrm>
          <a:prstGeom prst="rect">
            <a:avLst/>
          </a:prstGeom>
          <a:noFill/>
        </p:spPr>
        <p:txBody>
          <a:bodyPr lIns="68562" tIns="34281" rIns="68562" bIns="34281">
            <a:spAutoFit/>
          </a:bodyPr>
          <a:lstStyle/>
          <a:p>
            <a:pPr>
              <a:defRPr/>
            </a:pP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細明體" pitchFamily="49" charset="-120"/>
                <a:ea typeface="細明體" pitchFamily="49" charset="-120"/>
              </a:rPr>
              <a:t>倪祺婷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6800">
            <a:off x="2387600" y="-285750"/>
            <a:ext cx="65468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任意多边形: 形状 51"/>
          <p:cNvSpPr/>
          <p:nvPr/>
        </p:nvSpPr>
        <p:spPr>
          <a:xfrm>
            <a:off x="1901825" y="2405063"/>
            <a:ext cx="3592513" cy="3443287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03600" y="2049463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55" name="任意多边形: 形状 54"/>
          <p:cNvSpPr/>
          <p:nvPr/>
        </p:nvSpPr>
        <p:spPr>
          <a:xfrm>
            <a:off x="1835150" y="3792538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4768850" y="4532313"/>
            <a:ext cx="719138" cy="720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444625" y="4029075"/>
            <a:ext cx="1666875" cy="15843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: 形状 57"/>
          <p:cNvSpPr/>
          <p:nvPr/>
        </p:nvSpPr>
        <p:spPr>
          <a:xfrm>
            <a:off x="4121150" y="2201863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3081" name="文本框 67"/>
          <p:cNvSpPr txBox="1">
            <a:spLocks noChangeArrowheads="1"/>
          </p:cNvSpPr>
          <p:nvPr/>
        </p:nvSpPr>
        <p:spPr bwMode="auto">
          <a:xfrm>
            <a:off x="3430588" y="341471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60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目錄</a:t>
            </a:r>
            <a:endParaRPr lang="zh-CN" altLang="en-US" sz="360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4678363" y="592138"/>
            <a:ext cx="2471737" cy="23923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284913" y="2728913"/>
            <a:ext cx="1081087" cy="1063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800" dirty="0"/>
              <a:t>1</a:t>
            </a:r>
            <a:endParaRPr lang="zh-TW" altLang="en-US" sz="4800" dirty="0"/>
          </a:p>
        </p:txBody>
      </p:sp>
      <p:sp>
        <p:nvSpPr>
          <p:cNvPr id="3084" name="文字方塊 31"/>
          <p:cNvSpPr txBox="1">
            <a:spLocks noChangeArrowheads="1"/>
          </p:cNvSpPr>
          <p:nvPr/>
        </p:nvSpPr>
        <p:spPr bwMode="auto">
          <a:xfrm>
            <a:off x="7654925" y="2906713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架構說明</a:t>
            </a:r>
          </a:p>
        </p:txBody>
      </p:sp>
      <p:sp>
        <p:nvSpPr>
          <p:cNvPr id="34" name="橢圓 33"/>
          <p:cNvSpPr/>
          <p:nvPr/>
        </p:nvSpPr>
        <p:spPr>
          <a:xfrm>
            <a:off x="6284913" y="4156075"/>
            <a:ext cx="1081087" cy="10636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4800" dirty="0"/>
              <a:t>2</a:t>
            </a:r>
            <a:endParaRPr lang="zh-TW" altLang="en-US" sz="4800" dirty="0"/>
          </a:p>
        </p:txBody>
      </p:sp>
      <p:sp>
        <p:nvSpPr>
          <p:cNvPr id="3086" name="文字方塊 34"/>
          <p:cNvSpPr txBox="1">
            <a:spLocks noChangeArrowheads="1"/>
          </p:cNvSpPr>
          <p:nvPr/>
        </p:nvSpPr>
        <p:spPr bwMode="auto">
          <a:xfrm>
            <a:off x="7654925" y="4333875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分工介紹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/>
        </p:nvSpPr>
        <p:spPr>
          <a:xfrm>
            <a:off x="36513" y="2420938"/>
            <a:ext cx="9088437" cy="4491037"/>
          </a:xfrm>
          <a:custGeom>
            <a:avLst/>
            <a:gdLst>
              <a:gd name="connsiteX0" fmla="*/ 0 w 6527800"/>
              <a:gd name="connsiteY0" fmla="*/ 0 h 3225800"/>
              <a:gd name="connsiteX1" fmla="*/ 5156200 w 6527800"/>
              <a:gd name="connsiteY1" fmla="*/ 38100 h 3225800"/>
              <a:gd name="connsiteX2" fmla="*/ 6527800 w 6527800"/>
              <a:gd name="connsiteY2" fmla="*/ 3225800 h 3225800"/>
              <a:gd name="connsiteX3" fmla="*/ 0 w 6527800"/>
              <a:gd name="connsiteY3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800" h="3225800">
                <a:moveTo>
                  <a:pt x="0" y="0"/>
                </a:moveTo>
                <a:lnTo>
                  <a:pt x="5156200" y="38100"/>
                </a:lnTo>
                <a:lnTo>
                  <a:pt x="6527800" y="3225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8401050" y="4959350"/>
            <a:ext cx="4657725" cy="2273300"/>
          </a:xfrm>
          <a:custGeom>
            <a:avLst/>
            <a:gdLst>
              <a:gd name="connsiteX0" fmla="*/ 0 w 7023100"/>
              <a:gd name="connsiteY0" fmla="*/ 0 h 3429000"/>
              <a:gd name="connsiteX1" fmla="*/ 1384300 w 7023100"/>
              <a:gd name="connsiteY1" fmla="*/ 3187700 h 3429000"/>
              <a:gd name="connsiteX2" fmla="*/ 1816100 w 7023100"/>
              <a:gd name="connsiteY2" fmla="*/ 3429000 h 3429000"/>
              <a:gd name="connsiteX3" fmla="*/ 7023100 w 7023100"/>
              <a:gd name="connsiteY3" fmla="*/ 3416300 h 3429000"/>
              <a:gd name="connsiteX4" fmla="*/ 0 w 7023100"/>
              <a:gd name="connsiteY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3100" h="3429000">
                <a:moveTo>
                  <a:pt x="0" y="0"/>
                </a:moveTo>
                <a:lnTo>
                  <a:pt x="1384300" y="3187700"/>
                </a:lnTo>
                <a:lnTo>
                  <a:pt x="1816100" y="3429000"/>
                </a:lnTo>
                <a:lnTo>
                  <a:pt x="7023100" y="341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4100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3317875"/>
            <a:ext cx="583565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23"/>
          <p:cNvSpPr txBox="1">
            <a:spLocks noChangeAspect="1" noChangeArrowheads="1"/>
          </p:cNvSpPr>
          <p:nvPr/>
        </p:nvSpPr>
        <p:spPr bwMode="auto">
          <a:xfrm>
            <a:off x="3260725" y="2795588"/>
            <a:ext cx="36845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Project</a:t>
            </a:r>
            <a:r>
              <a:rPr lang="zh-TW" altLang="en-US" sz="4400">
                <a:solidFill>
                  <a:srgbClr val="262626"/>
                </a:solidFill>
                <a:latin typeface="細明體" pitchFamily="49" charset="-120"/>
                <a:ea typeface="細明體" pitchFamily="49" charset="-120"/>
              </a:rPr>
              <a:t>架構及說明</a:t>
            </a:r>
            <a:endParaRPr lang="en-US" altLang="zh-CN" sz="4400">
              <a:solidFill>
                <a:srgbClr val="262626"/>
              </a:solidFill>
              <a:latin typeface="細明體" pitchFamily="49" charset="-120"/>
              <a:ea typeface="細明體" pitchFamily="49" charset="-12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5130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2" name="矩形 6"/>
            <p:cNvSpPr>
              <a:spLocks noChangeArrowheads="1"/>
            </p:cNvSpPr>
            <p:nvPr/>
          </p:nvSpPr>
          <p:spPr bwMode="auto">
            <a:xfrm>
              <a:off x="1445132" y="572825"/>
              <a:ext cx="3236513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細明體" pitchFamily="49" charset="-120"/>
                  <a:ea typeface="細明體" pitchFamily="49" charset="-120"/>
                </a:rPr>
                <a:t>Project</a:t>
              </a:r>
              <a:r>
                <a:rPr lang="zh-TW" altLang="en-US" sz="2800">
                  <a:solidFill>
                    <a:schemeClr val="bg1"/>
                  </a:solidFill>
                  <a:latin typeface="細明體" pitchFamily="49" charset="-120"/>
                  <a:ea typeface="細明體" pitchFamily="49" charset="-120"/>
                </a:rPr>
                <a:t>架構及說明</a:t>
              </a:r>
              <a:endParaRPr lang="en-US" altLang="zh-CN" sz="28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5134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Line 12"/>
          <p:cNvSpPr>
            <a:spLocks noChangeShapeType="1"/>
          </p:cNvSpPr>
          <p:nvPr/>
        </p:nvSpPr>
        <p:spPr bwMode="auto">
          <a:xfrm>
            <a:off x="2757488" y="3832225"/>
            <a:ext cx="2949575" cy="1519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 flipV="1">
            <a:off x="5924550" y="3187700"/>
            <a:ext cx="3254375" cy="1766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9142413" y="2249488"/>
            <a:ext cx="1284287" cy="1306512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1862138" y="3187700"/>
            <a:ext cx="1060450" cy="1085850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7" name="Oval 15"/>
          <p:cNvSpPr>
            <a:spLocks noChangeArrowheads="1"/>
          </p:cNvSpPr>
          <p:nvPr/>
        </p:nvSpPr>
        <p:spPr bwMode="auto">
          <a:xfrm>
            <a:off x="4525963" y="3832225"/>
            <a:ext cx="2243137" cy="2114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2000">
                <a:latin typeface="幼圆" pitchFamily="49" charset="-122"/>
                <a:ea typeface="幼圆" pitchFamily="49" charset="-122"/>
              </a:rPr>
              <a:t>主程式</a:t>
            </a:r>
            <a:endParaRPr lang="en-US" altLang="zh-CN" sz="20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8" name="文字方塊 1"/>
          <p:cNvSpPr txBox="1">
            <a:spLocks noChangeArrowheads="1"/>
          </p:cNvSpPr>
          <p:nvPr/>
        </p:nvSpPr>
        <p:spPr bwMode="auto">
          <a:xfrm>
            <a:off x="1416050" y="3486150"/>
            <a:ext cx="22399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BT</a:t>
            </a:r>
            <a:r>
              <a:rPr lang="zh-TW" altLang="en-US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下載功能</a:t>
            </a:r>
          </a:p>
        </p:txBody>
      </p:sp>
      <p:sp>
        <p:nvSpPr>
          <p:cNvPr id="5129" name="文字方塊 30"/>
          <p:cNvSpPr txBox="1">
            <a:spLocks noChangeArrowheads="1"/>
          </p:cNvSpPr>
          <p:nvPr/>
        </p:nvSpPr>
        <p:spPr bwMode="auto">
          <a:xfrm>
            <a:off x="8461375" y="2506663"/>
            <a:ext cx="2792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200">
                <a:solidFill>
                  <a:schemeClr val="bg1"/>
                </a:solidFill>
                <a:latin typeface="細明體" pitchFamily="49" charset="-120"/>
                <a:ea typeface="細明體" pitchFamily="49" charset="-120"/>
              </a:rPr>
              <a:t>檔案加密功能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879600"/>
            <a:ext cx="4637087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文字方塊 3"/>
          <p:cNvSpPr txBox="1">
            <a:spLocks noChangeArrowheads="1"/>
          </p:cNvSpPr>
          <p:nvPr/>
        </p:nvSpPr>
        <p:spPr bwMode="auto">
          <a:xfrm>
            <a:off x="2181225" y="514350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200">
                <a:solidFill>
                  <a:schemeClr val="bg1"/>
                </a:solidFill>
              </a:rPr>
              <a:t>主介面</a:t>
            </a:r>
          </a:p>
        </p:txBody>
      </p:sp>
      <p:grpSp>
        <p:nvGrpSpPr>
          <p:cNvPr id="614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614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6152" name="图片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493838"/>
            <a:ext cx="47879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3255963"/>
            <a:ext cx="39624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文字方塊 3"/>
          <p:cNvSpPr txBox="1">
            <a:spLocks noChangeArrowheads="1"/>
          </p:cNvSpPr>
          <p:nvPr/>
        </p:nvSpPr>
        <p:spPr bwMode="auto">
          <a:xfrm>
            <a:off x="2008188" y="515938"/>
            <a:ext cx="3878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TW" altLang="en-US" sz="3200">
                <a:solidFill>
                  <a:schemeClr val="bg1"/>
                </a:solidFill>
              </a:rPr>
              <a:t>限制下載及上傳速度</a:t>
            </a:r>
          </a:p>
        </p:txBody>
      </p:sp>
      <p:grpSp>
        <p:nvGrpSpPr>
          <p:cNvPr id="7173" name="组合 9"/>
          <p:cNvGrpSpPr>
            <a:grpSpLocks/>
          </p:cNvGrpSpPr>
          <p:nvPr/>
        </p:nvGrpSpPr>
        <p:grpSpPr bwMode="auto">
          <a:xfrm>
            <a:off x="134938" y="-704850"/>
            <a:ext cx="9140825" cy="2874963"/>
            <a:chOff x="0" y="-704344"/>
            <a:chExt cx="9140061" cy="2875208"/>
          </a:xfrm>
        </p:grpSpPr>
        <p:grpSp>
          <p:nvGrpSpPr>
            <p:cNvPr id="7174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5" y="2404446"/>
                <a:ext cx="3591646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1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1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5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27" y="2200040"/>
                <a:ext cx="374683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4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5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589244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7177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66863"/>
            <a:ext cx="4681538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820863" y="465138"/>
            <a:ext cx="3960812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加入</a:t>
            </a:r>
            <a:r>
              <a:rPr lang="en-US" altLang="zh-TW" sz="3200" dirty="0">
                <a:solidFill>
                  <a:schemeClr val="bg1"/>
                </a:solidFill>
                <a:latin typeface="+mn-ea"/>
                <a:ea typeface="+mn-ea"/>
              </a:rPr>
              <a:t>BT</a:t>
            </a: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檔，進行下載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554163"/>
            <a:ext cx="4681538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885363" y="1589088"/>
            <a:ext cx="273685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可暫停，以及開始和刪除</a:t>
            </a:r>
          </a:p>
        </p:txBody>
      </p:sp>
      <p:grpSp>
        <p:nvGrpSpPr>
          <p:cNvPr id="8198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8199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2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4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5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8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8202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1" t="8533" r="32541" b="20741"/>
          <a:stretch>
            <a:fillRect/>
          </a:stretch>
        </p:blipFill>
        <p:spPr bwMode="auto">
          <a:xfrm>
            <a:off x="373063" y="1887538"/>
            <a:ext cx="4248150" cy="484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544638" y="468313"/>
            <a:ext cx="34671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dirty="0">
                <a:solidFill>
                  <a:schemeClr val="bg1"/>
                </a:solidFill>
                <a:latin typeface="+mn-ea"/>
                <a:ea typeface="+mn-ea"/>
              </a:rPr>
              <a:t>附帶檔案加密功能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997075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221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9222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9225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98" r="50000"/>
          <a:stretch>
            <a:fillRect/>
          </a:stretch>
        </p:blipFill>
        <p:spPr bwMode="auto">
          <a:xfrm>
            <a:off x="25400" y="1725613"/>
            <a:ext cx="1288891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932113"/>
            <a:ext cx="5160962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4" name="组合 9"/>
          <p:cNvGrpSpPr>
            <a:grpSpLocks/>
          </p:cNvGrpSpPr>
          <p:nvPr/>
        </p:nvGrpSpPr>
        <p:grpSpPr bwMode="auto">
          <a:xfrm>
            <a:off x="0" y="-704850"/>
            <a:ext cx="9140825" cy="2874963"/>
            <a:chOff x="0" y="-704344"/>
            <a:chExt cx="9140061" cy="2875208"/>
          </a:xfrm>
        </p:grpSpPr>
        <p:grpSp>
          <p:nvGrpSpPr>
            <p:cNvPr id="10245" name="组合 3"/>
            <p:cNvGrpSpPr>
              <a:grpSpLocks/>
            </p:cNvGrpSpPr>
            <p:nvPr/>
          </p:nvGrpSpPr>
          <p:grpSpPr bwMode="auto"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11" name="任意多边形: 形状 63"/>
              <p:cNvSpPr/>
              <p:nvPr/>
            </p:nvSpPr>
            <p:spPr>
              <a:xfrm>
                <a:off x="1902117" y="2404446"/>
                <a:ext cx="3591644" cy="3444625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任意多边形: 形状 64"/>
              <p:cNvSpPr/>
              <p:nvPr/>
            </p:nvSpPr>
            <p:spPr>
              <a:xfrm>
                <a:off x="3404627" y="2048628"/>
                <a:ext cx="1267863" cy="965251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sp>
            <p:nvSpPr>
              <p:cNvPr id="13" name="任意多边形: 形状 65"/>
              <p:cNvSpPr/>
              <p:nvPr/>
            </p:nvSpPr>
            <p:spPr>
              <a:xfrm>
                <a:off x="1833993" y="3793651"/>
                <a:ext cx="3459182" cy="1752596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4" name="直接连接符 66"/>
              <p:cNvCxnSpPr/>
              <p:nvPr/>
            </p:nvCxnSpPr>
            <p:spPr>
              <a:xfrm flipH="1">
                <a:off x="4767106" y="4531786"/>
                <a:ext cx="719086" cy="7229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68"/>
              <p:cNvCxnSpPr/>
              <p:nvPr/>
            </p:nvCxnSpPr>
            <p:spPr>
              <a:xfrm flipH="1">
                <a:off x="1444172" y="4028340"/>
                <a:ext cx="1669037" cy="15860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: 形状 69"/>
              <p:cNvSpPr/>
              <p:nvPr/>
            </p:nvSpPr>
            <p:spPr>
              <a:xfrm>
                <a:off x="4119930" y="2200040"/>
                <a:ext cx="374680" cy="370960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幼圆" panose="02010509060101010101" pitchFamily="49" charset="-122"/>
                </a:endParaRPr>
              </a:p>
            </p:txBody>
          </p:sp>
          <p:cxnSp>
            <p:nvCxnSpPr>
              <p:cNvPr id="17" name="直接连接符 71"/>
              <p:cNvCxnSpPr/>
              <p:nvPr/>
            </p:nvCxnSpPr>
            <p:spPr>
              <a:xfrm flipH="1">
                <a:off x="4676274" y="591286"/>
                <a:ext cx="2471386" cy="2392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5"/>
            <p:cNvCxnSpPr/>
            <p:nvPr/>
          </p:nvCxnSpPr>
          <p:spPr>
            <a:xfrm>
              <a:off x="1696896" y="1164303"/>
              <a:ext cx="6892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7" name="矩形 6"/>
            <p:cNvSpPr>
              <a:spLocks noChangeArrowheads="1"/>
            </p:cNvSpPr>
            <p:nvPr/>
          </p:nvSpPr>
          <p:spPr bwMode="auto">
            <a:xfrm>
              <a:off x="2252911" y="572825"/>
              <a:ext cx="1620822" cy="523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8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檔案加密</a:t>
              </a:r>
              <a:endParaRPr lang="en-US" altLang="zh-CN" sz="280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245" y="1056344"/>
              <a:ext cx="215882" cy="21591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幼圆" panose="02010509060101010101" pitchFamily="49" charset="-122"/>
              </a:endParaRPr>
            </a:p>
          </p:txBody>
        </p:sp>
        <p:pic>
          <p:nvPicPr>
            <p:cNvPr id="10249" name="图片 7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6853">
              <a:off x="4028581" y="-704344"/>
              <a:ext cx="5111480" cy="287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Tm="960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8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.2|1.2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自訂</PresentationFormat>
  <Paragraphs>32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宋体</vt:lpstr>
      <vt:lpstr>Arial</vt:lpstr>
      <vt:lpstr>Calibri Light</vt:lpstr>
      <vt:lpstr>幼圆</vt:lpstr>
      <vt:lpstr>新細明體</vt:lpstr>
      <vt:lpstr>細明體</vt:lpstr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dc:description>http://www.ypppt.com/</dc:description>
  <cp:lastModifiedBy/>
  <cp:revision>1</cp:revision>
  <dcterms:created xsi:type="dcterms:W3CDTF">2016-09-17T14:09:48Z</dcterms:created>
  <dcterms:modified xsi:type="dcterms:W3CDTF">2017-06-13T06:50:02Z</dcterms:modified>
</cp:coreProperties>
</file>