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56"/>
  </p:normalViewPr>
  <p:slideViewPr>
    <p:cSldViewPr snapToGrid="0" snapToObjects="1" showGuides="1">
      <p:cViewPr varScale="1">
        <p:scale>
          <a:sx n="90" d="100"/>
          <a:sy n="90" d="100"/>
        </p:scale>
        <p:origin x="232" y="5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40A80-146F-6444-B399-7B6EA99579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F8F494-FBCD-2D40-AC4A-4CE00203F3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04511B-41A0-AB48-8379-73F57C8C1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752BA-A640-084F-BE5D-939E882E4D97}" type="datetimeFigureOut">
              <a:rPr lang="en-GB" smtClean="0"/>
              <a:t>02/09/2021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FC6669-535D-BA48-8970-B4109CB5E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0FF9FC-42F6-8946-982A-659F06615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F1D95-AAFB-2B4F-AFE7-0784C31977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2200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90709-F4A3-4F47-B59A-158BC99FE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8D497C-BE97-A444-AA3A-08AD93F811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2422C1-3E49-2849-8D67-7D73AD4CC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752BA-A640-084F-BE5D-939E882E4D97}" type="datetimeFigureOut">
              <a:rPr lang="en-GB" smtClean="0"/>
              <a:t>02/09/2021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E7D57-2A36-D349-AF29-1ABEBF1B1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BB440E-8849-7C4D-98CA-DF42FEA8E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F1D95-AAFB-2B4F-AFE7-0784C31977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2079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A51CB0-8018-4840-B110-4FBB1C85F5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C77F55-87F1-0E41-89B7-7D1F35CF57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AB8796-38F8-2942-874D-D7C6FBBA9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752BA-A640-084F-BE5D-939E882E4D97}" type="datetimeFigureOut">
              <a:rPr lang="en-GB" smtClean="0"/>
              <a:t>02/09/2021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D96CA9-DCBC-5A42-BE1F-538D98B05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37A4E2-CC42-DC4E-8D89-649364C75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F1D95-AAFB-2B4F-AFE7-0784C31977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1266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FBC3C-908B-FA4F-942A-F9026117B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41BFF-CC79-5B44-83ED-75724567B7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941C29-CCC7-2E4D-9508-25D597C42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752BA-A640-084F-BE5D-939E882E4D97}" type="datetimeFigureOut">
              <a:rPr lang="en-GB" smtClean="0"/>
              <a:t>02/09/2021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E64F62-AC51-4E40-97AE-A52E66BAA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E6DA0D-B66A-0546-824E-4E5023A83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F1D95-AAFB-2B4F-AFE7-0784C31977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1407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A310B-C5BD-9347-8CC4-14B7D7425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0C959-F291-C640-B353-9E4E9C757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06AE0-CFB2-E742-8086-79AFBA769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752BA-A640-084F-BE5D-939E882E4D97}" type="datetimeFigureOut">
              <a:rPr lang="en-GB" smtClean="0"/>
              <a:t>02/09/2021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28A8DA-980F-D04C-8AF4-2C1CB2911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A014E3-2D53-3740-95C9-AB0DBB382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F1D95-AAFB-2B4F-AFE7-0784C31977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2224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E9EE1-FCFC-204D-B756-84E06C82A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BAD414-DFC5-F643-BA82-95CEAADA7D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C998AC-0ED3-D942-A7FA-F3769E5B82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6182C3-5EEA-0542-BAFE-6722B4686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752BA-A640-084F-BE5D-939E882E4D97}" type="datetimeFigureOut">
              <a:rPr lang="en-GB" smtClean="0"/>
              <a:t>02/09/2021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E0E6B0-9431-9A41-B780-5546AAFAD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C06D09-621C-2C42-828B-FE7E42C0F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F1D95-AAFB-2B4F-AFE7-0784C31977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2110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038E7-AD5A-3D4D-8717-5824D92D6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3063BA-5876-964B-8A27-B5DC336A3F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0E76F0-A29A-594B-AAAC-0D77D28088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D9F9F4-A01A-254A-9751-7624572687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4EBAA8-5BE4-0E41-927E-98AD8D0848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5B6263-7B9C-564C-9FFC-0C30B9CD8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752BA-A640-084F-BE5D-939E882E4D97}" type="datetimeFigureOut">
              <a:rPr lang="en-GB" smtClean="0"/>
              <a:t>02/09/2021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D9183E-6A26-0540-A2F0-859269D84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34CCCF-6B56-6641-8B7E-3F0AB1E4F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F1D95-AAFB-2B4F-AFE7-0784C31977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4015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5E791-1BF2-C240-BA80-FC74C5F28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FFD48B-1997-564F-A58E-A3ED92DA5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752BA-A640-084F-BE5D-939E882E4D97}" type="datetimeFigureOut">
              <a:rPr lang="en-GB" smtClean="0"/>
              <a:t>02/09/2021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1E4B46-0A6D-E741-BCA4-354B98D26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95F66C-9310-DC4B-BD8A-E15D74AAF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F1D95-AAFB-2B4F-AFE7-0784C31977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1251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AE3EC7-5D8C-384F-B218-2CB82B394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752BA-A640-084F-BE5D-939E882E4D97}" type="datetimeFigureOut">
              <a:rPr lang="en-GB" smtClean="0"/>
              <a:t>02/09/2021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074CDF-D97D-834B-A933-14CA0296A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C0B885-53C2-A04E-BDCE-99598F006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F1D95-AAFB-2B4F-AFE7-0784C31977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9589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1A6D8-85F4-934D-A1A8-56695DB59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E0778F-2CC8-4940-A881-B5FC73D3BF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306ED8-1D05-8A4F-B5ED-B42D2B756A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BC1789-2F8D-CC4F-AA0D-691601232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752BA-A640-084F-BE5D-939E882E4D97}" type="datetimeFigureOut">
              <a:rPr lang="en-GB" smtClean="0"/>
              <a:t>02/09/2021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5493E1-989F-7C47-B3C0-50BE973C0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39E8F4-07BB-A44C-B47A-87F5385DF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F1D95-AAFB-2B4F-AFE7-0784C31977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7382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4BA18-58A1-344D-B5C7-2A73F950C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53845E-0AB6-314A-B3F2-E2876BEAC7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7A7E89-739D-904C-9DF4-6912A47001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5ED8CA-C5F5-D748-B124-53AD5E61A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752BA-A640-084F-BE5D-939E882E4D97}" type="datetimeFigureOut">
              <a:rPr lang="en-GB" smtClean="0"/>
              <a:t>02/09/2021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504A22-9E43-FF41-9692-1284D88A2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0CA6D5-4180-894F-AE41-55E90D0CC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F1D95-AAFB-2B4F-AFE7-0784C31977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5509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CC9F0C-DFD5-0A4B-9AFA-9C8579047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0C8699-2E8F-584B-BFC8-865D8B1B73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1528C1-852E-6946-87CA-69A7377E3A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6752BA-A640-084F-BE5D-939E882E4D97}" type="datetimeFigureOut">
              <a:rPr lang="en-GB" smtClean="0"/>
              <a:t>02/09/2021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FA1F02-5543-2246-85C7-0BDBBB3A77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39ADDD-4408-8A43-9EA9-22475D401C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CF1D95-AAFB-2B4F-AFE7-0784C31977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5643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E272EA2-9F60-7B40-946E-C1A08CF8C9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5577" y="3509550"/>
            <a:ext cx="5035983" cy="33484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9EF5620-8BCD-5942-8881-C937E5BA74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4036" y="0"/>
            <a:ext cx="5037524" cy="357706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BBDB24B-E09B-4F44-8E71-51EA0E4B8DF1}"/>
              </a:ext>
            </a:extLst>
          </p:cNvPr>
          <p:cNvSpPr txBox="1"/>
          <p:nvPr/>
        </p:nvSpPr>
        <p:spPr>
          <a:xfrm>
            <a:off x="142874" y="732679"/>
            <a:ext cx="5800726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GB" dirty="0"/>
              <a:t>Water adsorption in a rigid and fixed interlayer spacing Graphene Oxide membrane (GOM) is simulated in Grand Canonical Monte Carlo (GCMC) simulation</a:t>
            </a:r>
          </a:p>
          <a:p>
            <a:pPr marL="342900" indent="-342900">
              <a:buAutoNum type="arabicPeriod"/>
            </a:pPr>
            <a:r>
              <a:rPr lang="en-GB" dirty="0"/>
              <a:t>The number of water molecules adsorbed is expected to increase during the adsorption process</a:t>
            </a:r>
          </a:p>
          <a:p>
            <a:pPr marL="342900" indent="-342900">
              <a:buAutoNum type="arabicPeriod"/>
            </a:pPr>
            <a:r>
              <a:rPr lang="en-GB" dirty="0"/>
              <a:t>The GOM and adsorbed water is then transferred to Molecular Dynamics (MD)  simulation under isobaric-isothermal (NPT) ensemble to  relax the membrane and allow it to swell due to vertical internal pressure from adsorbed water molecules</a:t>
            </a:r>
          </a:p>
          <a:p>
            <a:pPr marL="342900" indent="-342900">
              <a:buAutoNum type="arabicPeriod"/>
            </a:pPr>
            <a:r>
              <a:rPr lang="en-GB" dirty="0"/>
              <a:t>The size of interlayer spacing of GOM is expected to increase (swell)</a:t>
            </a:r>
          </a:p>
          <a:p>
            <a:pPr marL="342900" indent="-342900">
              <a:buAutoNum type="arabicPeriod"/>
            </a:pPr>
            <a:r>
              <a:rPr lang="en-GB" dirty="0"/>
              <a:t>The GOM with new interlayer spacing size is return to GCMC simulation for further water adsorption (New cycle)</a:t>
            </a:r>
          </a:p>
          <a:p>
            <a:pPr marL="342900" indent="-342900">
              <a:buAutoNum type="arabicPeriod"/>
            </a:pPr>
            <a:r>
              <a:rPr lang="en-GB" dirty="0"/>
              <a:t>Figure below shows the diagram of increase in number of water adsorbed and interlayer spacing from GCMC and MD simulation respectively (Yellow arrow indicates one cycle)</a:t>
            </a:r>
          </a:p>
          <a:p>
            <a:pPr marL="342900" indent="-342900">
              <a:buAutoNum type="arabicPeriod"/>
            </a:pPr>
            <a:r>
              <a:rPr lang="en-GB" dirty="0"/>
              <a:t>The cycle is repeated until the number of water adsorbed and size of interlayer spacing stops evolving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B0A813-825B-284E-8962-C6F7118986D4}"/>
              </a:ext>
            </a:extLst>
          </p:cNvPr>
          <p:cNvSpPr txBox="1"/>
          <p:nvPr/>
        </p:nvSpPr>
        <p:spPr>
          <a:xfrm>
            <a:off x="546615" y="281643"/>
            <a:ext cx="51398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u="sng" dirty="0"/>
              <a:t>Methodology  sorption relaxation cycle (SRC)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17443C-C8C9-B943-8B0E-38193E2179EB}"/>
              </a:ext>
            </a:extLst>
          </p:cNvPr>
          <p:cNvSpPr txBox="1"/>
          <p:nvPr/>
        </p:nvSpPr>
        <p:spPr>
          <a:xfrm>
            <a:off x="6786563" y="1000125"/>
            <a:ext cx="521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EA82BA3-F1F6-CD49-BFA7-9AB6E3E69814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70000"/>
          </a:blip>
          <a:stretch>
            <a:fillRect/>
          </a:stretch>
        </p:blipFill>
        <p:spPr>
          <a:xfrm rot="1586417">
            <a:off x="7153954" y="6357861"/>
            <a:ext cx="880644" cy="64372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2AEC19D-FFFB-714F-B7DE-D6907C4579CF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70000"/>
          </a:blip>
          <a:stretch>
            <a:fillRect/>
          </a:stretch>
        </p:blipFill>
        <p:spPr>
          <a:xfrm rot="1586417">
            <a:off x="7120176" y="3068159"/>
            <a:ext cx="917490" cy="670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6317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165</Words>
  <Application>Microsoft Macintosh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Mohd Rafie Bin Shaharudin</dc:creator>
  <cp:lastModifiedBy>Mohd Rafie Bin Shaharudin</cp:lastModifiedBy>
  <cp:revision>1</cp:revision>
  <dcterms:created xsi:type="dcterms:W3CDTF">2021-09-02T12:28:38Z</dcterms:created>
  <dcterms:modified xsi:type="dcterms:W3CDTF">2021-09-02T13:13:55Z</dcterms:modified>
</cp:coreProperties>
</file>