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C717-ADC8-5B44-BCD7-76920822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3C910-5F54-744F-948C-08BB790B1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7610-79CA-264C-82E2-43C9E211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D753-7829-8947-9F79-BF89005C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7870-A3D7-C641-93B0-E98D5AD5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EB17-EF7C-FE44-9A83-ED5A012E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BBAF-022B-9242-A9E3-3A5832CC1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E9CC-892B-9E49-8271-BE1646F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ABE9-B1D1-4D41-92F0-A211F793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D3A2-867A-684D-8293-24898B0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6EA8D-7153-634F-8B7F-8E9B29288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1914F-64F2-A84C-9934-09208F92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C2B5-E2B2-DC42-9958-9B88F03D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AD5A6-C95E-E248-8793-BF9B7C24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251A-363C-5E47-A47C-1428881F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EB8C-DB8B-DC41-8AB3-0428961D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EAF5-4A73-CD49-8750-5DDED508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88A5-06D6-BB45-A9B7-9F90C5DF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A0BD-F3EC-434A-964A-59A61738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D07A-A734-B442-8A7E-AB4FFBEF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147C-A2E1-4140-BB7F-EDA8C2FE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5B42-817E-9B48-91EE-48FD407EF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C-8733-EC40-B50F-40CF781B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448E-2188-9947-8B49-985A78D7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2DB1-BAB5-724A-A0C2-7C6712EA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D72-2C87-9C4C-A6F7-C6BE55E6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C25A-B2C9-D247-9DB7-6799877D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17A4F-11C5-2247-A00B-975742A15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99E76-F9F0-FB44-B2BD-18B0195B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183F2-D599-DF40-9A96-67B059B1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CEEDA-F093-B548-91C9-CDE6ADAF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D12C-3158-164E-9D08-0DD1ED3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90670-B484-E642-9C8E-195C03DB8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2361C-FD96-1044-9AF6-0836A4B40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14694-1ACA-AF4B-AFBC-25A4A28CB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FDD77-DCF8-8C49-9514-13A6B9908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D7D49-CCB0-5D44-BC60-84D4E8DB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3DEAB-FD99-6144-8D2D-1A00D268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4103F-F49E-A049-BE9E-143F7DE3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3CB4-73CB-C24E-9309-F98D41A9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6DBA1-88D8-EF4E-AB93-F772822D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0F5BF-0155-2142-AE40-4F3C0938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77AE8-B72E-754D-B101-FDDF4061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514D9-CDDF-6E4E-BF59-1335ACEE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20EB-D7C0-7446-A5C5-0BA7C5FE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1A514-5C1F-764A-B000-D574DB1F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3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DAB6-9CB1-B744-9E6A-E0FED9DD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CA37-5441-2747-B9CE-BBBCA121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D780E-FE4A-464F-84E2-C12EF2F25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EE37D-3F46-6A4A-932E-F39F2E73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2E73C-C041-5C45-9857-E88E3BDE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676E4-9CE4-4D40-8F50-014A545F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260-1B0A-E74A-B8AF-A7C2C2FF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7AAC7-5B7F-E240-B9E3-D91AF19BD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3C759-DB2F-DA43-8894-C354FDD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8F76D-7326-C049-BAA1-77D1715A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3558F-5F51-D344-9D69-D4659EA2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387DD-E10A-0E43-9C6F-DFCF4876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2CE1C-A1C5-DD43-BD33-8092FB28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F6918-8A3A-1641-A41E-5BDF3649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ECEA-39B9-F246-99B1-BE535C5FF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3866-E5E3-244F-A9B4-22815279485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6557-B63C-BD46-9B50-D36435C2D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E679-6557-5340-986F-5D88DBCE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BDCA-6A47-4D48-8B4F-71490CFE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76DC4825-B787-8E42-957B-B0BD65D99617}"/>
              </a:ext>
            </a:extLst>
          </p:cNvPr>
          <p:cNvSpPr/>
          <p:nvPr/>
        </p:nvSpPr>
        <p:spPr>
          <a:xfrm>
            <a:off x="2471842" y="156338"/>
            <a:ext cx="8406829" cy="6105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75279-679A-7C45-B790-070E815458FF}"/>
              </a:ext>
            </a:extLst>
          </p:cNvPr>
          <p:cNvSpPr txBox="1"/>
          <p:nvPr/>
        </p:nvSpPr>
        <p:spPr>
          <a:xfrm>
            <a:off x="2000250" y="1228718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Manual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52A7-62A7-0249-BBB8-A0055D35BC53}"/>
              </a:ext>
            </a:extLst>
          </p:cNvPr>
          <p:cNvSpPr txBox="1"/>
          <p:nvPr/>
        </p:nvSpPr>
        <p:spPr>
          <a:xfrm>
            <a:off x="205976" y="2100546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of all prisons, jails, detention centers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2C7B0-4CCC-6A47-8B40-DEDEA28231EC}"/>
              </a:ext>
            </a:extLst>
          </p:cNvPr>
          <p:cNvSpPr txBox="1"/>
          <p:nvPr/>
        </p:nvSpPr>
        <p:spPr>
          <a:xfrm>
            <a:off x="67863" y="226342"/>
            <a:ext cx="179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EPA Data on environmental enforcement and compliance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CA8B54-6F68-C44C-8C03-DFA02F8430FA}"/>
              </a:ext>
            </a:extLst>
          </p:cNvPr>
          <p:cNvCxnSpPr>
            <a:cxnSpLocks/>
          </p:cNvCxnSpPr>
          <p:nvPr/>
        </p:nvCxnSpPr>
        <p:spPr>
          <a:xfrm flipV="1">
            <a:off x="2085379" y="1800464"/>
            <a:ext cx="557213" cy="60016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FACF8-F8C7-064D-8AAB-87216A627FD1}"/>
              </a:ext>
            </a:extLst>
          </p:cNvPr>
          <p:cNvCxnSpPr>
            <a:cxnSpLocks/>
          </p:cNvCxnSpPr>
          <p:nvPr/>
        </p:nvCxnSpPr>
        <p:spPr>
          <a:xfrm>
            <a:off x="2000250" y="628554"/>
            <a:ext cx="485775" cy="54326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D3FE73-2862-7E4D-8A84-B709F266013E}"/>
              </a:ext>
            </a:extLst>
          </p:cNvPr>
          <p:cNvCxnSpPr>
            <a:cxnSpLocks/>
          </p:cNvCxnSpPr>
          <p:nvPr/>
        </p:nvCxnSpPr>
        <p:spPr>
          <a:xfrm flipV="1">
            <a:off x="3714750" y="1441400"/>
            <a:ext cx="757238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AADC4F-CC27-D04A-998D-79657FA2AC2A}"/>
              </a:ext>
            </a:extLst>
          </p:cNvPr>
          <p:cNvSpPr txBox="1"/>
          <p:nvPr/>
        </p:nvSpPr>
        <p:spPr>
          <a:xfrm>
            <a:off x="4579144" y="979735"/>
            <a:ext cx="172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Analysis See </a:t>
            </a:r>
            <a:r>
              <a:rPr lang="en-US" dirty="0">
                <a:solidFill>
                  <a:srgbClr val="FF0000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Issue #3 for details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FCA046-E2D4-804D-BF6C-07BF9FE2FCB7}"/>
              </a:ext>
            </a:extLst>
          </p:cNvPr>
          <p:cNvCxnSpPr>
            <a:cxnSpLocks/>
          </p:cNvCxnSpPr>
          <p:nvPr/>
        </p:nvCxnSpPr>
        <p:spPr>
          <a:xfrm flipV="1">
            <a:off x="6361509" y="979735"/>
            <a:ext cx="1110854" cy="49082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F2885C-1C19-B54F-AB97-8544E327B290}"/>
              </a:ext>
            </a:extLst>
          </p:cNvPr>
          <p:cNvSpPr txBox="1"/>
          <p:nvPr/>
        </p:nvSpPr>
        <p:spPr>
          <a:xfrm>
            <a:off x="7611665" y="719718"/>
            <a:ext cx="1728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Scientific article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(Target Journal: Environmental Health Perspectives)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98D4E7-2863-3047-97FF-0C3329E8EF52}"/>
              </a:ext>
            </a:extLst>
          </p:cNvPr>
          <p:cNvCxnSpPr>
            <a:cxnSpLocks/>
          </p:cNvCxnSpPr>
          <p:nvPr/>
        </p:nvCxnSpPr>
        <p:spPr>
          <a:xfrm>
            <a:off x="6361509" y="1877317"/>
            <a:ext cx="815579" cy="69228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8BBD67-99DA-5642-A34E-4700E95B94CD}"/>
              </a:ext>
            </a:extLst>
          </p:cNvPr>
          <p:cNvSpPr txBox="1"/>
          <p:nvPr/>
        </p:nvSpPr>
        <p:spPr>
          <a:xfrm>
            <a:off x="7611665" y="2433263"/>
            <a:ext cx="186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Report/Data that can be used by local abolitionist organizers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10965-AEBD-1A4E-9FF0-4868C43BCEC1}"/>
              </a:ext>
            </a:extLst>
          </p:cNvPr>
          <p:cNvSpPr txBox="1"/>
          <p:nvPr/>
        </p:nvSpPr>
        <p:spPr>
          <a:xfrm>
            <a:off x="209549" y="3675384"/>
            <a:ext cx="179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OSHA </a:t>
            </a:r>
            <a:r>
              <a:rPr lang="en-US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on environmental enforcement and compliance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E11012-F6F8-9149-A980-60274612C63D}"/>
              </a:ext>
            </a:extLst>
          </p:cNvPr>
          <p:cNvSpPr txBox="1"/>
          <p:nvPr/>
        </p:nvSpPr>
        <p:spPr>
          <a:xfrm>
            <a:off x="9839323" y="767053"/>
            <a:ext cx="1728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Potential Secondary publications (if we find enough interesting outputs)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61234F-6BC8-6442-9CD0-3D3782FA41B9}"/>
              </a:ext>
            </a:extLst>
          </p:cNvPr>
          <p:cNvCxnSpPr>
            <a:cxnSpLocks/>
          </p:cNvCxnSpPr>
          <p:nvPr/>
        </p:nvCxnSpPr>
        <p:spPr>
          <a:xfrm>
            <a:off x="9292230" y="1589796"/>
            <a:ext cx="39707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E8D4B4-6EA6-1D4B-9548-833D7DEF2E9B}"/>
              </a:ext>
            </a:extLst>
          </p:cNvPr>
          <p:cNvCxnSpPr>
            <a:cxnSpLocks/>
          </p:cNvCxnSpPr>
          <p:nvPr/>
        </p:nvCxnSpPr>
        <p:spPr>
          <a:xfrm flipV="1">
            <a:off x="2094309" y="4408430"/>
            <a:ext cx="757238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1E2AD1-FA03-6C4B-B553-08820C8F7DB1}"/>
              </a:ext>
            </a:extLst>
          </p:cNvPr>
          <p:cNvSpPr txBox="1"/>
          <p:nvPr/>
        </p:nvSpPr>
        <p:spPr>
          <a:xfrm>
            <a:off x="2851546" y="4058268"/>
            <a:ext cx="150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Data exploration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444B8E-E740-154F-A170-7CB073C4C62B}"/>
              </a:ext>
            </a:extLst>
          </p:cNvPr>
          <p:cNvCxnSpPr>
            <a:cxnSpLocks/>
          </p:cNvCxnSpPr>
          <p:nvPr/>
        </p:nvCxnSpPr>
        <p:spPr>
          <a:xfrm>
            <a:off x="3831081" y="3795488"/>
            <a:ext cx="0" cy="41594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014CA8-53BC-404D-806F-D3C0CCBD5B5E}"/>
              </a:ext>
            </a:extLst>
          </p:cNvPr>
          <p:cNvSpPr txBox="1"/>
          <p:nvPr/>
        </p:nvSpPr>
        <p:spPr>
          <a:xfrm>
            <a:off x="2788443" y="3396567"/>
            <a:ext cx="17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Talk to IWOC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89D365-BC01-504B-A327-1303BB9EE787}"/>
              </a:ext>
            </a:extLst>
          </p:cNvPr>
          <p:cNvCxnSpPr>
            <a:cxnSpLocks/>
          </p:cNvCxnSpPr>
          <p:nvPr/>
        </p:nvCxnSpPr>
        <p:spPr>
          <a:xfrm flipV="1">
            <a:off x="4093369" y="4519933"/>
            <a:ext cx="37861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B486AA-7CFA-AB49-956A-E71F3DA67E65}"/>
              </a:ext>
            </a:extLst>
          </p:cNvPr>
          <p:cNvSpPr txBox="1"/>
          <p:nvPr/>
        </p:nvSpPr>
        <p:spPr>
          <a:xfrm>
            <a:off x="67863" y="3140793"/>
            <a:ext cx="17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Validate against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28C477-59BB-114B-BA2B-59937D24950F}"/>
              </a:ext>
            </a:extLst>
          </p:cNvPr>
          <p:cNvCxnSpPr>
            <a:cxnSpLocks/>
          </p:cNvCxnSpPr>
          <p:nvPr/>
        </p:nvCxnSpPr>
        <p:spPr>
          <a:xfrm flipV="1">
            <a:off x="878979" y="3481550"/>
            <a:ext cx="0" cy="24006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537854-97FF-304B-9146-6BD5AF6709DD}"/>
              </a:ext>
            </a:extLst>
          </p:cNvPr>
          <p:cNvCxnSpPr>
            <a:cxnSpLocks/>
          </p:cNvCxnSpPr>
          <p:nvPr/>
        </p:nvCxnSpPr>
        <p:spPr>
          <a:xfrm flipV="1">
            <a:off x="888500" y="2976717"/>
            <a:ext cx="0" cy="24006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7AA5528-B119-C946-AFFA-EEA0C91467F2}"/>
              </a:ext>
            </a:extLst>
          </p:cNvPr>
          <p:cNvSpPr/>
          <p:nvPr/>
        </p:nvSpPr>
        <p:spPr>
          <a:xfrm>
            <a:off x="4427326" y="4067790"/>
            <a:ext cx="1934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[TBD study design]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B196F4-3D2F-0443-8B10-659F6BA6A849}"/>
              </a:ext>
            </a:extLst>
          </p:cNvPr>
          <p:cNvCxnSpPr>
            <a:cxnSpLocks/>
          </p:cNvCxnSpPr>
          <p:nvPr/>
        </p:nvCxnSpPr>
        <p:spPr>
          <a:xfrm flipV="1">
            <a:off x="6331759" y="4529455"/>
            <a:ext cx="37861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D77C5E2-B010-F249-BC1E-09C69AFEE023}"/>
              </a:ext>
            </a:extLst>
          </p:cNvPr>
          <p:cNvSpPr/>
          <p:nvPr/>
        </p:nvSpPr>
        <p:spPr>
          <a:xfrm>
            <a:off x="6784763" y="4355291"/>
            <a:ext cx="3125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[TBD study design and outputs]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B4E6F7-C088-6244-A686-E9B78F0A4A25}"/>
              </a:ext>
            </a:extLst>
          </p:cNvPr>
          <p:cNvCxnSpPr>
            <a:cxnSpLocks/>
          </p:cNvCxnSpPr>
          <p:nvPr/>
        </p:nvCxnSpPr>
        <p:spPr>
          <a:xfrm flipV="1">
            <a:off x="7373236" y="3750189"/>
            <a:ext cx="335698" cy="52536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FE654E-768D-A643-B0D9-8E4901E4F37E}"/>
              </a:ext>
            </a:extLst>
          </p:cNvPr>
          <p:cNvSpPr/>
          <p:nvPr/>
        </p:nvSpPr>
        <p:spPr>
          <a:xfrm>
            <a:off x="7708934" y="3795488"/>
            <a:ext cx="32733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8B1CB30-2D94-8742-AA1F-23E39FE2FB28}"/>
              </a:ext>
            </a:extLst>
          </p:cNvPr>
          <p:cNvCxnSpPr>
            <a:cxnSpLocks/>
          </p:cNvCxnSpPr>
          <p:nvPr/>
        </p:nvCxnSpPr>
        <p:spPr>
          <a:xfrm>
            <a:off x="7232219" y="4822761"/>
            <a:ext cx="379446" cy="16835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7DB8CEC-B63F-C14F-96A8-C650C2099D0B}"/>
              </a:ext>
            </a:extLst>
          </p:cNvPr>
          <p:cNvSpPr/>
          <p:nvPr/>
        </p:nvSpPr>
        <p:spPr>
          <a:xfrm>
            <a:off x="7018364" y="4933735"/>
            <a:ext cx="32733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505A7D-D1F7-C34F-855B-5D0237BFBB04}"/>
              </a:ext>
            </a:extLst>
          </p:cNvPr>
          <p:cNvSpPr/>
          <p:nvPr/>
        </p:nvSpPr>
        <p:spPr>
          <a:xfrm>
            <a:off x="7708934" y="4825208"/>
            <a:ext cx="4483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Journal publication</a:t>
            </a:r>
          </a:p>
          <a:p>
            <a:r>
              <a:rPr lang="en-US" dirty="0">
                <a:solidFill>
                  <a:schemeClr val="bg1"/>
                </a:solidFill>
              </a:rPr>
              <a:t>(potential target journal: something like New Solutions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63A60B-151D-624E-9DCB-F233CF46A0A7}"/>
              </a:ext>
            </a:extLst>
          </p:cNvPr>
          <p:cNvSpPr/>
          <p:nvPr/>
        </p:nvSpPr>
        <p:spPr>
          <a:xfrm>
            <a:off x="53785" y="5989661"/>
            <a:ext cx="1650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Spatial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A680E0-DA07-1843-93C1-A71E6E475305}"/>
              </a:ext>
            </a:extLst>
          </p:cNvPr>
          <p:cNvCxnSpPr>
            <a:cxnSpLocks/>
          </p:cNvCxnSpPr>
          <p:nvPr/>
        </p:nvCxnSpPr>
        <p:spPr>
          <a:xfrm flipV="1">
            <a:off x="1620439" y="6143823"/>
            <a:ext cx="376238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0B4DF81-9C4F-2E45-AD50-9F5503BA7219}"/>
              </a:ext>
            </a:extLst>
          </p:cNvPr>
          <p:cNvSpPr txBox="1"/>
          <p:nvPr/>
        </p:nvSpPr>
        <p:spPr>
          <a:xfrm>
            <a:off x="1991894" y="5435031"/>
            <a:ext cx="1301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Data mapping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Exploration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EB7911-79DB-2447-BF83-37F97E61FA8A}"/>
              </a:ext>
            </a:extLst>
          </p:cNvPr>
          <p:cNvCxnSpPr>
            <a:cxnSpLocks/>
          </p:cNvCxnSpPr>
          <p:nvPr/>
        </p:nvCxnSpPr>
        <p:spPr>
          <a:xfrm flipV="1">
            <a:off x="3225997" y="6174328"/>
            <a:ext cx="763144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550F208-E01C-FD4C-963E-114DF38D3139}"/>
              </a:ext>
            </a:extLst>
          </p:cNvPr>
          <p:cNvSpPr/>
          <p:nvPr/>
        </p:nvSpPr>
        <p:spPr>
          <a:xfrm>
            <a:off x="4069783" y="5989661"/>
            <a:ext cx="1403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978405-0217-1C4B-9F2F-7B41F2E45B89}"/>
              </a:ext>
            </a:extLst>
          </p:cNvPr>
          <p:cNvCxnSpPr>
            <a:cxnSpLocks/>
          </p:cNvCxnSpPr>
          <p:nvPr/>
        </p:nvCxnSpPr>
        <p:spPr>
          <a:xfrm flipV="1">
            <a:off x="5554335" y="6184075"/>
            <a:ext cx="37861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6F6075E-3CC5-6048-BDAE-B0B2D635E45F}"/>
              </a:ext>
            </a:extLst>
          </p:cNvPr>
          <p:cNvSpPr/>
          <p:nvPr/>
        </p:nvSpPr>
        <p:spPr>
          <a:xfrm>
            <a:off x="6105638" y="5989661"/>
            <a:ext cx="6183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Depending on findings may contribute to publication and report</a:t>
            </a:r>
          </a:p>
          <a:p>
            <a:r>
              <a:rPr lang="en-US" dirty="0">
                <a:solidFill>
                  <a:schemeClr val="bg1"/>
                </a:solidFill>
              </a:rPr>
              <a:t>dissemination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0B9F63-1EB9-2D43-AC01-68AE2BBFF047}"/>
              </a:ext>
            </a:extLst>
          </p:cNvPr>
          <p:cNvSpPr/>
          <p:nvPr/>
        </p:nvSpPr>
        <p:spPr>
          <a:xfrm>
            <a:off x="934274" y="2914923"/>
            <a:ext cx="268022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4DB192-4E81-9E46-A843-1775820F854A}"/>
              </a:ext>
            </a:extLst>
          </p:cNvPr>
          <p:cNvSpPr txBox="1"/>
          <p:nvPr/>
        </p:nvSpPr>
        <p:spPr>
          <a:xfrm>
            <a:off x="2471842" y="131911"/>
            <a:ext cx="840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three ways we’re testing our hypothesis that mass incarceration is inextricable from enviro hazards </a:t>
            </a:r>
          </a:p>
        </p:txBody>
      </p:sp>
    </p:spTree>
    <p:extLst>
      <p:ext uri="{BB962C8B-B14F-4D97-AF65-F5344CB8AC3E}">
        <p14:creationId xmlns:p14="http://schemas.microsoft.com/office/powerpoint/2010/main" val="228321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136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shapiro</dc:creator>
  <cp:lastModifiedBy>nick shapiro</cp:lastModifiedBy>
  <cp:revision>12</cp:revision>
  <dcterms:created xsi:type="dcterms:W3CDTF">2020-04-09T21:45:25Z</dcterms:created>
  <dcterms:modified xsi:type="dcterms:W3CDTF">2020-04-10T04:20:55Z</dcterms:modified>
</cp:coreProperties>
</file>