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1F5"/>
    <a:srgbClr val="0299E3"/>
    <a:srgbClr val="41CD52"/>
    <a:srgbClr val="90ADC6"/>
    <a:srgbClr val="11A6E9"/>
    <a:srgbClr val="0C78A8"/>
    <a:srgbClr val="0000B4"/>
    <a:srgbClr val="0000FF"/>
    <a:srgbClr val="2A9E38"/>
    <a:srgbClr val="85D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3F54-5F8A-4EA1-A524-15AD4FC7E3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A1D1-F04E-4E9B-AA8E-D912D07FA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8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3F54-5F8A-4EA1-A524-15AD4FC7E3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A1D1-F04E-4E9B-AA8E-D912D07FA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3F54-5F8A-4EA1-A524-15AD4FC7E3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A1D1-F04E-4E9B-AA8E-D912D07FA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3F54-5F8A-4EA1-A524-15AD4FC7E3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A1D1-F04E-4E9B-AA8E-D912D07FA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3F54-5F8A-4EA1-A524-15AD4FC7E3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A1D1-F04E-4E9B-AA8E-D912D07FA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7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3F54-5F8A-4EA1-A524-15AD4FC7E3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A1D1-F04E-4E9B-AA8E-D912D07FA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3F54-5F8A-4EA1-A524-15AD4FC7E3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A1D1-F04E-4E9B-AA8E-D912D07FA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4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3F54-5F8A-4EA1-A524-15AD4FC7E3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A1D1-F04E-4E9B-AA8E-D912D07FA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4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3F54-5F8A-4EA1-A524-15AD4FC7E3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A1D1-F04E-4E9B-AA8E-D912D07FA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7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3F54-5F8A-4EA1-A524-15AD4FC7E3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A1D1-F04E-4E9B-AA8E-D912D07FA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3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3F54-5F8A-4EA1-A524-15AD4FC7E3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A1D1-F04E-4E9B-AA8E-D912D07FA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1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3F54-5F8A-4EA1-A524-15AD4FC7E3E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A1D1-F04E-4E9B-AA8E-D912D07FA6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6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/>
          <p:cNvGrpSpPr/>
          <p:nvPr/>
        </p:nvGrpSpPr>
        <p:grpSpPr>
          <a:xfrm>
            <a:off x="2027104" y="2313541"/>
            <a:ext cx="3243515" cy="3318821"/>
            <a:chOff x="2027104" y="2313541"/>
            <a:chExt cx="3243515" cy="3318821"/>
          </a:xfrm>
        </p:grpSpPr>
        <p:sp>
          <p:nvSpPr>
            <p:cNvPr id="5" name="Anello 4"/>
            <p:cNvSpPr/>
            <p:nvPr/>
          </p:nvSpPr>
          <p:spPr>
            <a:xfrm>
              <a:off x="2027104" y="2313541"/>
              <a:ext cx="2880000" cy="2880000"/>
            </a:xfrm>
            <a:prstGeom prst="donut">
              <a:avLst>
                <a:gd name="adj" fmla="val 21519"/>
              </a:avLst>
            </a:prstGeom>
            <a:solidFill>
              <a:srgbClr val="41C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tardo 5"/>
            <p:cNvSpPr/>
            <p:nvPr/>
          </p:nvSpPr>
          <p:spPr>
            <a:xfrm rot="19727419">
              <a:off x="3945902" y="4069474"/>
              <a:ext cx="1324717" cy="1562888"/>
            </a:xfrm>
            <a:prstGeom prst="flowChartDelay">
              <a:avLst/>
            </a:prstGeom>
            <a:solidFill>
              <a:srgbClr val="4EC1F5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tardo 7"/>
            <p:cNvSpPr/>
            <p:nvPr/>
          </p:nvSpPr>
          <p:spPr>
            <a:xfrm rot="19727419">
              <a:off x="4241963" y="4379196"/>
              <a:ext cx="732592" cy="943443"/>
            </a:xfrm>
            <a:prstGeom prst="flowChartDelay">
              <a:avLst/>
            </a:prstGeom>
            <a:solidFill>
              <a:srgbClr val="41CD5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586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Bria</dc:creator>
  <cp:lastModifiedBy>Alessandro Bria</cp:lastModifiedBy>
  <cp:revision>4</cp:revision>
  <dcterms:created xsi:type="dcterms:W3CDTF">2021-10-03T22:12:05Z</dcterms:created>
  <dcterms:modified xsi:type="dcterms:W3CDTF">2021-10-03T22:31:39Z</dcterms:modified>
</cp:coreProperties>
</file>