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heme/theme1.xml" ContentType="application/vnd.openxmlformats-officedocument.theme+xml"/>
  <Override PartName="/ppt/media/image2.png" ContentType="image/png"/>
  <Override PartName="/ppt/media/image3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559675" cy="10691812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2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1A0C987-5A4E-4128-B4ED-01443274BBEE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3200" spc="-1" strike="noStrike">
                <a:latin typeface="Arial"/>
              </a:rPr>
              <a:t>Flutter UI</a:t>
            </a:r>
            <a:endParaRPr b="0" lang="pt-BR" sz="3200" spc="-1" strike="noStrike">
              <a:latin typeface="Arial"/>
            </a:endParaRPr>
          </a:p>
          <a:p>
            <a:pPr algn="ctr"/>
            <a:r>
              <a:rPr b="0" lang="pt-BR" sz="3200" spc="-1" strike="noStrike">
                <a:latin typeface="Arial"/>
              </a:rPr>
              <a:t>Principais Widgets estruturais, estilos e layout.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MaterialApp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Um aplicativo que usa material design.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MaterialApp(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theme: ThemeData(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brightness: Brightness.dark,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primaryColor: Colors.blueGrey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home: Scaffold(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appBar: AppBar(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title: const Text('MaterialApp Theme'),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Scaffold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Implementa a estrutura de layout visual do design básico do material.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69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Scaffold(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appBar: AppBar(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title: const Text('Sample Code'),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body: Center(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child: Text('You have pressed the button $_count times.')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backgroundColor: Colors.blueGrey.shade200,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floatingActionButton: FloatingActionButton(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onPressed: () =&gt; setState(() =&gt; _count++),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tooltip: 'Increment Counter',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child: const Icon(Icons.add),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MaterialApp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Um aplicativo que usa material design.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MaterialApp(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theme: ThemeData(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brightness: Brightness.dark,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primaryColor: Colors.blueGrey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home: Scaffold(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appBar: AppBar(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title: const Text('MaterialApp Theme'),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AppBar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Uma barra de aplicativos do material design.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75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Scaffold(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appBar: AppBar(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title: const Text('AppBar Demo'),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actions: &lt;Widget&gt;[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IconButton(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icon: const Icon(Icons.add_alert),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tooltip: 'Show Snackbar',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onPressed: () 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scaffoldKey.currentState.showSnackBar(snackBar);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},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	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	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...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],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648000" y="3168000"/>
            <a:ext cx="3946680" cy="190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RaisedButton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Um botão material design.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RaisedButton(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onPressed: null,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child: Text(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'Disabled Button',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style: TextStyle(fontSize: 20)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936000" y="2586960"/>
            <a:ext cx="3809520" cy="238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Card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Um cartão do material design. Tem cantos ligeiramente arredondados e uma sombra.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Card(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child: Column(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mainAxisSize: MainAxisSize.min,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children: &lt;Widget&gt;[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const ListTile(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leading: Icon(Icons.album),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title: Text('The Enchanted Nightingale'),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subtitle: Text('Music by Julie Gable. Lyrics by Sidney Stein.'),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FlatButton(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child: const Text('BUY TICKETS'),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onPressed: () { /* ... */ },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),],),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870480" y="3717360"/>
            <a:ext cx="3809520" cy="146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Icon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Um widget de ícone gráfico.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Icon(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Icons.audiotrack,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color: Colors.green,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size: 30.0,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Text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Uma sequência de texto com um único estilo.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Text(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'Hello, $_name! How are you?',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textAlign: TextAlign.center,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style: TextStyle(fontWeight: FontWeight.bold),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ListTile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Uma única linha de altura fixa que normalmente contém algum texto, além de um ícone à esquerda ou à direita.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ListTile(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leading: FlutterLogo(),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title: Text('One-line with both widgets'),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trailing: Icon(Icons.more_vert),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Agenda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Layout: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Center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SizedBox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Container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GridView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ListView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Stack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Agenda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Estruturais: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MaterialApp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Scaffold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AppBar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Drawer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BottomNavigationBar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RaisedButton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Card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Icon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Text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ListTile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Center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Um widget que centraliza seu filho dentro de si.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Construtor: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Center({Key key, 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Widget child})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Center(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child: Text(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'Olá Mundo',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SizedBoxd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Se dado um filho, esse widget força seu filho a ter uma largura e / ou altura específica.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SizedBox(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width: 200.0,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height: 300.0,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child: const Card(child: Text('Hello World!')),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Container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Um widget que combina widgets comuns de pintura, posicionamento e dimensionamento.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54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Center(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child: Container(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margin: const EdgeInsets.all(10.0),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color: Colors.amber[600],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width: 48.0,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height: 48.0,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GridView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Uma matriz de rolagem 2D de widgets.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GridView.count(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primary: false,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padding: const EdgeInsets.all(20),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crossAxisSpacing: 10,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mainAxisSpacing: 10,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crossAxisCount: 2,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children: &lt;Widget&gt;[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Container(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padding: const EdgeInsets.all(8),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child: const Text('He\'d have you all unravel at the'),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color: Colors.teal[100],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),]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...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ListView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Uma lista rolável de widgets organizados linearmente.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ListView(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padding: const EdgeInsets.all(8),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children: &lt;Widget&gt;[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Container(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height: 50,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color: Colors.amber[600],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child: const Center(child: Text('Entry A')),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c9211e"/>
                </a:solidFill>
                <a:latin typeface="Arial"/>
              </a:rPr>
              <a:t>...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],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Stack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Útil se você deseja sobrepor vários filhos de uma maneira simples, por exemplo, com texto e imagem, sobrepostos com um gradiente e um botão anexado na parte inferior.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Stack(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children: &lt;Widget&gt;[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Container(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width: 100,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height: 100,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color: Colors.red,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Container(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width: 90,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height: 90,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color: Colors.green,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],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)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516EA0E0BEA274C87AF606D29066974" ma:contentTypeVersion="0" ma:contentTypeDescription="Crie um novo documento." ma:contentTypeScope="" ma:versionID="2ab399318eb8e3bb88b67e34e4b5c2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F58914-77D2-4C1D-8D17-CD865C765FA8}"/>
</file>

<file path=customXml/itemProps2.xml><?xml version="1.0" encoding="utf-8"?>
<ds:datastoreItem xmlns:ds="http://schemas.openxmlformats.org/officeDocument/2006/customXml" ds:itemID="{CF522C6C-DD03-433B-9BE0-344240E55C0E}"/>
</file>

<file path=customXml/itemProps3.xml><?xml version="1.0" encoding="utf-8"?>
<ds:datastoreItem xmlns:ds="http://schemas.openxmlformats.org/officeDocument/2006/customXml" ds:itemID="{DEEAA61E-3629-4DDC-A009-67B81F818CD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LibreOffice/6.3.4.2$Linux_X86_64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3</cp:revision>
  <dcterms:created xsi:type="dcterms:W3CDTF">2020-03-09T20:00:26Z</dcterms:created>
  <dcterms:modified xsi:type="dcterms:W3CDTF">2020-03-11T22:41:53Z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0x0101000516EA0E0BEA274C87AF606D29066974</vt:lpwstr>
  </property>
</Properties>
</file>