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2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ustomXml" Target="../customXml/item2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86E6AAE-AECC-4BB7-A92C-340FB4524BE9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latin typeface="Arial"/>
              </a:rPr>
              <a:t>Flutter UI</a:t>
            </a:r>
            <a:endParaRPr b="0" lang="pt-BR" sz="3200" spc="-1" strike="noStrike">
              <a:latin typeface="Arial"/>
            </a:endParaRPr>
          </a:p>
          <a:p>
            <a:pPr algn="ctr"/>
            <a:r>
              <a:rPr b="0" lang="pt-BR" sz="3200" spc="-1" strike="noStrike">
                <a:latin typeface="Arial"/>
              </a:rPr>
              <a:t>Formulários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Vincular o TextEditingController para um TextField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onPressed: ()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</a:t>
            </a:r>
            <a:r>
              <a:rPr b="0" lang="pt-BR" sz="3200" spc="-1" strike="noStrike">
                <a:latin typeface="Arial"/>
              </a:rPr>
              <a:t>return showDialog(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</a:t>
            </a:r>
            <a:r>
              <a:rPr b="0" lang="pt-BR" sz="3200" spc="-1" strike="noStrike">
                <a:latin typeface="Arial"/>
              </a:rPr>
              <a:t>context: context,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</a:t>
            </a:r>
            <a:r>
              <a:rPr b="0" lang="pt-BR" sz="3200" spc="-1" strike="noStrike">
                <a:latin typeface="Arial"/>
              </a:rPr>
              <a:t>builder: (context)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  </a:t>
            </a:r>
            <a:r>
              <a:rPr b="0" lang="pt-BR" sz="3200" spc="-1" strike="noStrike">
                <a:latin typeface="Arial"/>
              </a:rPr>
              <a:t>return AlertDialog(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    </a:t>
            </a:r>
            <a:r>
              <a:rPr b="0" lang="pt-BR" sz="3200" spc="-1" strike="noStrike">
                <a:latin typeface="Arial"/>
              </a:rPr>
              <a:t>content: Text(myController.text),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  </a:t>
            </a:r>
            <a:r>
              <a:rPr b="0" lang="pt-BR" sz="3200" spc="-1" strike="noStrike">
                <a:latin typeface="Arial"/>
              </a:rPr>
              <a:t>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</a:t>
            </a:r>
            <a:r>
              <a:rPr b="0" lang="pt-BR" sz="3200" spc="-1" strike="noStrike">
                <a:latin typeface="Arial"/>
              </a:rPr>
              <a:t>},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</a:t>
            </a:r>
            <a:r>
              <a:rPr b="0" lang="pt-BR" sz="3200" spc="-1" strike="noStrike">
                <a:latin typeface="Arial"/>
              </a:rPr>
              <a:t>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</a:t>
            </a:r>
            <a:r>
              <a:rPr b="0" lang="pt-BR" sz="3200" spc="-1" strike="noStrike">
                <a:latin typeface="Arial"/>
              </a:rPr>
              <a:t>},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Formulário com Validação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Etapas: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Crie um </a:t>
            </a:r>
            <a:r>
              <a:rPr b="0" lang="pt-BR" sz="2800" spc="-1" strike="noStrike">
                <a:solidFill>
                  <a:srgbClr val="2a6099"/>
                </a:solidFill>
                <a:latin typeface="Arial"/>
              </a:rPr>
              <a:t>Form</a:t>
            </a:r>
            <a:r>
              <a:rPr b="0" lang="pt-BR" sz="2800" spc="-1" strike="noStrike">
                <a:latin typeface="Arial"/>
              </a:rPr>
              <a:t> com um </a:t>
            </a:r>
            <a:r>
              <a:rPr b="0" lang="pt-BR" sz="2800" spc="-1" strike="noStrike">
                <a:solidFill>
                  <a:srgbClr val="2a6099"/>
                </a:solidFill>
                <a:latin typeface="Arial"/>
              </a:rPr>
              <a:t>Globalkey</a:t>
            </a:r>
            <a:r>
              <a:rPr b="0" lang="pt-BR" sz="2800" spc="-1" strike="noStrike">
                <a:latin typeface="Arial"/>
              </a:rPr>
              <a:t>;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Adicione um </a:t>
            </a:r>
            <a:r>
              <a:rPr b="0" lang="pt-BR" sz="2800" spc="-1" strike="noStrike">
                <a:solidFill>
                  <a:srgbClr val="2a6099"/>
                </a:solidFill>
                <a:latin typeface="Arial"/>
              </a:rPr>
              <a:t>TextFormField</a:t>
            </a:r>
            <a:r>
              <a:rPr b="0" lang="pt-BR" sz="2800" spc="-1" strike="noStrike">
                <a:latin typeface="Arial"/>
              </a:rPr>
              <a:t> com lógica de </a:t>
            </a:r>
            <a:r>
              <a:rPr b="0" lang="pt-BR" sz="2800" spc="-1" strike="noStrike">
                <a:latin typeface="Arial"/>
              </a:rPr>
              <a:t>validação;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Crie um botão para validar e submeta o formulário;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Crie um </a:t>
            </a:r>
            <a:r>
              <a:rPr b="0" lang="pt-BR" sz="4400" spc="-1" strike="noStrike">
                <a:solidFill>
                  <a:srgbClr val="2a6099"/>
                </a:solidFill>
                <a:latin typeface="Arial"/>
              </a:rPr>
              <a:t>Form</a:t>
            </a:r>
            <a:r>
              <a:rPr b="0" lang="pt-BR" sz="4400" spc="-1" strike="noStrike">
                <a:latin typeface="Arial"/>
              </a:rPr>
              <a:t> com um </a:t>
            </a:r>
            <a:r>
              <a:rPr b="0" lang="pt-BR" sz="4400" spc="-1" strike="noStrike">
                <a:solidFill>
                  <a:srgbClr val="2a6099"/>
                </a:solidFill>
                <a:latin typeface="Arial"/>
              </a:rPr>
              <a:t>Globalkey</a:t>
            </a:r>
            <a:r>
              <a:rPr b="0" lang="pt-BR" sz="4400" spc="-1" strike="noStrike">
                <a:latin typeface="Arial"/>
              </a:rPr>
              <a:t>;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Class … extends State&lt;MyCustomForm&gt; {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2a6099"/>
                </a:solidFill>
                <a:latin typeface="Arial"/>
              </a:rPr>
              <a:t>final _formKey = GlobalKey&lt;FormState&gt;();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Widget build(…) {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return </a:t>
            </a:r>
            <a:r>
              <a:rPr b="0" lang="pt-BR" sz="2800" spc="-1" strike="noStrike">
                <a:solidFill>
                  <a:srgbClr val="2a6099"/>
                </a:solidFill>
                <a:latin typeface="Arial"/>
              </a:rPr>
              <a:t>Form</a:t>
            </a:r>
            <a:r>
              <a:rPr b="0" lang="pt-BR" sz="2800" spc="-1" strike="noStrike">
                <a:latin typeface="Arial"/>
              </a:rPr>
              <a:t>(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key: </a:t>
            </a:r>
            <a:r>
              <a:rPr b="0" lang="pt-BR" sz="2400" spc="-1" strike="noStrike">
                <a:solidFill>
                  <a:srgbClr val="2a6099"/>
                </a:solidFill>
                <a:latin typeface="Arial"/>
              </a:rPr>
              <a:t>_formKey,</a:t>
            </a:r>
            <a:endParaRPr b="0" lang="pt-BR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child: Column(…),</a:t>
            </a:r>
            <a:endParaRPr b="0" lang="pt-BR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);</a:t>
            </a:r>
            <a:endParaRPr b="0" lang="pt-BR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}}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Adicione um </a:t>
            </a:r>
            <a:r>
              <a:rPr b="0" lang="pt-BR" sz="4400" spc="-1" strike="noStrike">
                <a:solidFill>
                  <a:srgbClr val="2a6099"/>
                </a:solidFill>
                <a:latin typeface="Arial"/>
              </a:rPr>
              <a:t>TextFormField</a:t>
            </a:r>
            <a:r>
              <a:rPr b="0" lang="pt-BR" sz="4400" spc="-1" strike="noStrike">
                <a:latin typeface="Arial"/>
              </a:rPr>
              <a:t> com lógica de validação;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2a6099"/>
                </a:solidFill>
                <a:latin typeface="Arial"/>
              </a:rPr>
              <a:t>TextFormField</a:t>
            </a:r>
            <a:r>
              <a:rPr b="0" lang="pt-BR" sz="3200" spc="-1" strike="noStrike">
                <a:latin typeface="Arial"/>
              </a:rPr>
              <a:t>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</a:t>
            </a:r>
            <a:r>
              <a:rPr b="0" lang="pt-BR" sz="3200" spc="-1" strike="noStrike">
                <a:solidFill>
                  <a:srgbClr val="2a6099"/>
                </a:solidFill>
                <a:latin typeface="Arial"/>
              </a:rPr>
              <a:t>validator:</a:t>
            </a:r>
            <a:r>
              <a:rPr b="0" lang="pt-BR" sz="3200" spc="-1" strike="noStrike">
                <a:latin typeface="Arial"/>
              </a:rPr>
              <a:t> (value)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</a:t>
            </a:r>
            <a:r>
              <a:rPr b="0" lang="pt-BR" sz="3200" spc="-1" strike="noStrike">
                <a:latin typeface="Arial"/>
              </a:rPr>
              <a:t>if (value.isEmpty)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</a:t>
            </a:r>
            <a:r>
              <a:rPr b="0" lang="pt-BR" sz="3200" spc="-1" strike="noStrike">
                <a:latin typeface="Arial"/>
              </a:rPr>
              <a:t>return 'Entre com algum conteúdo';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</a:t>
            </a:r>
            <a:r>
              <a:rPr b="0" lang="pt-BR" sz="3200" spc="-1" strike="noStrike">
                <a:latin typeface="Arial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</a:t>
            </a:r>
            <a:r>
              <a:rPr b="0" lang="pt-BR" sz="3200" spc="-1" strike="noStrike">
                <a:latin typeface="Arial"/>
              </a:rPr>
              <a:t>return null;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</a:t>
            </a:r>
            <a:r>
              <a:rPr b="0" lang="pt-BR" sz="3200" spc="-1" strike="noStrike">
                <a:latin typeface="Arial"/>
              </a:rPr>
              <a:t>},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Crie um botão para validar e submeta o formulário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RaisedButton(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</a:t>
            </a:r>
            <a:r>
              <a:rPr b="0" lang="pt-BR" sz="3200" spc="-1" strike="noStrike">
                <a:latin typeface="Arial"/>
              </a:rPr>
              <a:t>onPressed: () {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if (</a:t>
            </a:r>
            <a:r>
              <a:rPr b="0" lang="pt-BR" sz="2800" spc="-1" strike="noStrike">
                <a:solidFill>
                  <a:srgbClr val="2a6099"/>
                </a:solidFill>
                <a:latin typeface="Arial"/>
              </a:rPr>
              <a:t>_formKey.currentState.validate()</a:t>
            </a:r>
            <a:r>
              <a:rPr b="0" lang="pt-BR" sz="2800" spc="-1" strike="noStrike">
                <a:latin typeface="Arial"/>
              </a:rPr>
              <a:t>) {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Scaffold.of(context).showSnackBar(SnackBar(content: Text('Processing Data')));}},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child: Text('Submit'),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);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Estilização de campos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TextFormField(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</a:t>
            </a:r>
            <a:r>
              <a:rPr b="0" lang="pt-BR" sz="3200" spc="-1" strike="noStrike">
                <a:latin typeface="Arial"/>
              </a:rPr>
              <a:t>decoration: InputDecoration(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</a:t>
            </a:r>
            <a:r>
              <a:rPr b="0" lang="pt-BR" sz="3200" spc="-1" strike="noStrike">
                <a:latin typeface="Arial"/>
              </a:rPr>
              <a:t>labelText: 'Enter your username'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</a:t>
            </a:r>
            <a:r>
              <a:rPr b="0" lang="pt-BR" sz="3200" spc="-1" strike="noStrike"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);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Recuperar um valor de um TextField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Etapas: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Crie um </a:t>
            </a:r>
            <a:r>
              <a:rPr b="0" lang="pt-BR" sz="2800" spc="-1" strike="noStrike">
                <a:solidFill>
                  <a:srgbClr val="2a6099"/>
                </a:solidFill>
                <a:latin typeface="Arial"/>
              </a:rPr>
              <a:t>TextEditingController</a:t>
            </a:r>
            <a:r>
              <a:rPr b="0" lang="pt-BR" sz="2800" spc="-1" strike="noStrike">
                <a:latin typeface="Arial"/>
              </a:rPr>
              <a:t>;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  <a:ea typeface="Noto Sans CJK SC"/>
              </a:rPr>
              <a:t>Vincular o </a:t>
            </a:r>
            <a:r>
              <a:rPr b="0" lang="pt-BR" sz="2800" spc="-1" strike="noStrike">
                <a:latin typeface="Arial"/>
              </a:rPr>
              <a:t>TextEditingController para um TextField;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Mostrar o atual valor do text field;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Crie um </a:t>
            </a:r>
            <a:r>
              <a:rPr b="0" lang="pt-BR" sz="4400" spc="-1" strike="noStrike">
                <a:solidFill>
                  <a:srgbClr val="2a6099"/>
                </a:solidFill>
                <a:latin typeface="Arial"/>
              </a:rPr>
              <a:t>TextEditingController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Class ... extends State&lt;MyCustomForm&gt;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final myController = TextEditingController();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Vincular o TextEditingController para um TextField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TextField(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</a:t>
            </a:r>
            <a:r>
              <a:rPr b="0" lang="pt-BR" sz="3200" spc="-1" strike="noStrike">
                <a:latin typeface="Arial"/>
              </a:rPr>
              <a:t>controller: myController,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516EA0E0BEA274C87AF606D29066974" ma:contentTypeVersion="6" ma:contentTypeDescription="Crie um novo documento." ma:contentTypeScope="" ma:versionID="273205660477f3dc0ff6a37330db706b">
  <xsd:schema xmlns:xsd="http://www.w3.org/2001/XMLSchema" xmlns:xs="http://www.w3.org/2001/XMLSchema" xmlns:p="http://schemas.microsoft.com/office/2006/metadata/properties" xmlns:ns2="5f402905-857e-435f-9c25-1c59a3d90092" targetNamespace="http://schemas.microsoft.com/office/2006/metadata/properties" ma:root="true" ma:fieldsID="051364f70cc1bb4b707ad8b1fd35bad1" ns2:_="">
    <xsd:import namespace="5f402905-857e-435f-9c25-1c59a3d900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402905-857e-435f-9c25-1c59a3d90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645C71-4E34-4B50-84BF-5985422739D1}"/>
</file>

<file path=customXml/itemProps2.xml><?xml version="1.0" encoding="utf-8"?>
<ds:datastoreItem xmlns:ds="http://schemas.openxmlformats.org/officeDocument/2006/customXml" ds:itemID="{9B6E7A9E-9716-45C5-A8F6-460522849F5E}"/>
</file>

<file path=customXml/itemProps3.xml><?xml version="1.0" encoding="utf-8"?>
<ds:datastoreItem xmlns:ds="http://schemas.openxmlformats.org/officeDocument/2006/customXml" ds:itemID="{8B75A29F-2127-4208-BD20-B04185B488A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Application>LibreOffice/6.3.4.2$Linux_X86_64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2</cp:revision>
  <dcterms:created xsi:type="dcterms:W3CDTF">2020-03-19T21:07:24Z</dcterms:created>
  <dcterms:modified xsi:type="dcterms:W3CDTF">2020-03-24T18:58:31Z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0x0101000516EA0E0BEA274C87AF606D29066974</vt:lpwstr>
  </property>
</Properties>
</file>