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85.xml" ContentType="application/vnd.openxmlformats-officedocument.presentationml.slide+xml"/>
  <Override PartName="/ppt/slides/slide60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9.xml" ContentType="application/vnd.openxmlformats-officedocument.presentationml.slide+xml"/>
  <Override PartName="/ppt/slides/slide5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62.xml.rels" ContentType="application/vnd.openxmlformats-package.relationships+xml"/>
  <Override PartName="/ppt/slides/_rels/slide13.xml.rels" ContentType="application/vnd.openxmlformats-package.relationships+xml"/>
  <Override PartName="/ppt/slides/_rels/slide61.xml.rels" ContentType="application/vnd.openxmlformats-package.relationships+xml"/>
  <Override PartName="/ppt/slides/_rels/slide12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3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79.xml.rels" ContentType="application/vnd.openxmlformats-package.relationships+xml"/>
  <Override PartName="/ppt/slides/_rels/slide32.xml.rels" ContentType="application/vnd.openxmlformats-package.relationships+xml"/>
  <Override PartName="/ppt/slides/_rels/slide81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82.xml.rels" ContentType="application/vnd.openxmlformats-package.relationships+xml"/>
  <Override PartName="/ppt/slides/_rels/slide30.xml.rels" ContentType="application/vnd.openxmlformats-package.relationships+xml"/>
  <Override PartName="/ppt/slides/_rels/slide55.xml.rels" ContentType="application/vnd.openxmlformats-package.relationships+xml"/>
  <Override PartName="/ppt/slides/_rels/slide57.xml.rels" ContentType="application/vnd.openxmlformats-package.relationships+xml"/>
  <Override PartName="/ppt/slides/_rels/slide10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63.xml.rels" ContentType="application/vnd.openxmlformats-package.relationships+xml"/>
  <Override PartName="/ppt/slides/_rels/slide15.xml.rels" ContentType="application/vnd.openxmlformats-package.relationships+xml"/>
  <Override PartName="/ppt/slides/_rels/slide64.xml.rels" ContentType="application/vnd.openxmlformats-package.relationships+xml"/>
  <Override PartName="/ppt/slides/_rels/slide59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77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74.xml.rels" ContentType="application/vnd.openxmlformats-package.relationships+xml"/>
  <Override PartName="/ppt/slides/_rels/slide25.xml.rels" ContentType="application/vnd.openxmlformats-package.relationships+xml"/>
  <Override PartName="/ppt/slides/_rels/slide73.xml.rels" ContentType="application/vnd.openxmlformats-package.relationships+xml"/>
  <Override PartName="/ppt/slides/_rels/slide24.xml.rels" ContentType="application/vnd.openxmlformats-package.relationships+xml"/>
  <Override PartName="/ppt/slides/_rels/slide49.xml.rels" ContentType="application/vnd.openxmlformats-package.relationships+xml"/>
  <Override PartName="/ppt/slides/_rels/slide44.xml.rels" ContentType="application/vnd.openxmlformats-package.relationships+xml"/>
  <Override PartName="/ppt/slides/_rels/slide72.xml.rels" ContentType="application/vnd.openxmlformats-package.relationships+xml"/>
  <Override PartName="/ppt/slides/_rels/slide23.xml.rels" ContentType="application/vnd.openxmlformats-package.relationships+xml"/>
  <Override PartName="/ppt/slides/_rels/slide48.xml.rels" ContentType="application/vnd.openxmlformats-package.relationships+xml"/>
  <Override PartName="/ppt/slides/_rels/slide43.xml.rels" ContentType="application/vnd.openxmlformats-package.relationships+xml"/>
  <Override PartName="/ppt/slides/_rels/slide71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37.xml.rels" ContentType="application/vnd.openxmlformats-package.relationships+xml"/>
  <Override PartName="/ppt/slides/_rels/slide76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41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42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28716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hyperlink" Target="https://funfreegifs.com/panda-bear" TargetMode="External"/><Relationship Id="rId2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8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Mobile com Flutter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Prof. Ms. Adonias Pires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Vamos navegar no conjunto: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List&lt;String&gt; nomes = ['Mundo','Adonias', 'Unama', 'Belém'];</a:t>
            </a:r>
            <a:endParaRPr b="0" lang="pt-BR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(var nome in nomes) {</a:t>
            </a:r>
            <a:endParaRPr b="0" lang="pt-BR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print(“Olá, $nome”);</a:t>
            </a:r>
            <a:endParaRPr b="0" lang="pt-BR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Código Completo: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DejaVu Sans"/>
              </a:rPr>
              <a:t>List&lt;String&gt; nomes = ['Mundo','Adonias', 'Unama', 'Belém'];</a:t>
            </a:r>
            <a:endParaRPr b="0" lang="pt-BR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8d1d75"/>
                </a:solidFill>
                <a:latin typeface="Arial"/>
                <a:ea typeface="DejaVu Sans"/>
              </a:rPr>
              <a:t>for (var nome in nomes) {</a:t>
            </a:r>
            <a:endParaRPr b="0" lang="pt-BR" sz="32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8d1d75"/>
                </a:solidFill>
                <a:latin typeface="Arial"/>
                <a:ea typeface="DejaVu Sans"/>
              </a:rPr>
              <a:t>olaDart(nome);</a:t>
            </a:r>
            <a:endParaRPr b="0" lang="pt-BR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8d1d75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8d1d75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5983b0"/>
                </a:solidFill>
                <a:latin typeface="Arial"/>
                <a:ea typeface="DejaVu Sans"/>
              </a:rPr>
              <a:t>void olaDart(String nome) {</a:t>
            </a:r>
            <a:endParaRPr b="0" lang="pt-BR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5983b0"/>
                </a:solidFill>
                <a:latin typeface="Arial"/>
                <a:ea typeface="DejaVu Sans"/>
              </a:rPr>
              <a:t>print(“Olá, $nome”);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5983b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Características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Dart é uma linguagem orientada a objetos e suporta herança simples.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 Dart, tudo é um objeto, e cada objeto é uma instancia de uma classe.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Dart é tipado.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Dart suporta funções e variáveis de alto nível.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Variáveis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Variáveis: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nome;  // valor null.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String nome;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int idade;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Tipo dinâmicos: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dynamic meuNumero = “10”;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var minhaString = 10;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minhaString = “Adonias” → Gera erro!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Tipo constante: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const String nome = “Adonias”;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final String nome = “Paula”;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Tipos em funções: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 adicionaNumeros(int x, int y)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return x + y;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Tipos de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Estrutura de dados: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32000" y="2232000"/>
            <a:ext cx="9095040" cy="16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92000" y="1383480"/>
            <a:ext cx="8485200" cy="31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1: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Apresentação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 linguagem Dart.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Enviando nosso projeto para o GitHub.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2: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 (Widgets).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Interação e Formulários.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02 – Calculadora de Notas.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3: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Roteamento.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Gerência de Estado.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Publicando nossos 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03 – TO-DO List.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Fluxo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(inBelem)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print(“Pegue uma sombrinha!');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print(“Verifique a estação do ano!”);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Fluxo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(inBelem &amp;&amp; eVerao)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 clima está bom!”);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 else if(inBelem &amp;&amp; eQualquerEstacao)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print(“Pegue uma sombrinha!”);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} else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print ('verifique o clima!');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Fluxo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 number = 1;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switch(number) {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0: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print(‘zero!’);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break;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1: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print('one!');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break;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2: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print('two!');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break;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default: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print('choose a different number!');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Fluxo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Ternários: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32000" y="2317680"/>
            <a:ext cx="9181080" cy="13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(var i = 0; i &lt; 5; i++)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print(i);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List&lt;String&gt; pets = ['Odyn', 'Buck', 'Yeti'];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(var pet in pets)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print(pet);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List&lt;String&gt;animais = ['Abe', 'Buck', 'Yeti'];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animais.forEach((animal) =&gt; print(animais));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while(condicao)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// do some things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// do somethings at least once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 while(condicao);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Saudacoes(String nome)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return 'Olá, $nome';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Parâmetros: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void debugger(String mensagem, int lineNum)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// ...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debugger('A bug!', 55);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Parâmetros: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Noto Sans CJK SC"/>
              </a:rPr>
              <a:t>void debugger({String mensagem, int lineNum})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Noto Sans CJK SC"/>
              </a:rPr>
              <a:t>// ...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Noto Sans CJK SC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Noto Sans CJK SC"/>
              </a:rPr>
              <a:t>debugger(mensagem: 'A bug!', lineNum: 44);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print(“Olá, Dart!”);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Parâmetros: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Widget build({@required Widget child})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//...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 addSomeNums(int x, int y,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[int z])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int sum = x + y;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if (z != null) {</a:t>
            </a:r>
            <a:endParaRPr b="0" lang="pt-BR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sum += z;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return sum;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addSomeNums(5, 4)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addSomeNums(5, 4, 3)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Valores Padrões: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addSomeNums(int x, int y, </a:t>
            </a: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[int z = 5])...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Conceitos avançados: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List&lt;int&gt; nums = [1,2,3];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nums.forEach((number) =&gt; print(number + 1));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addOneAndPrint(int num)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print(num +1);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nums.forEach(addOneAndPrint);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Conceitos avançados: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List&lt;int&gt; numeros = [1,2,3];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Iterable&lt;int&gt; resultado = numeros.map((int n) =&gt; n * 2);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Classes e Objetos: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TransactionEvent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properties and methods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Gato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cor;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Classes e Objetos: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Gato nora = new Gato();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nora.name = 'Nora';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nora.color = 'Laranja';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Construtores: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Animal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tipo;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Animal(String nome, String tipo)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this.nome = nome;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this.tipo = tipo;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Construtores: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Animal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nome, tipo;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Animal(this.nome, this.tipo);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Animal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nome, tipo;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Animal(this.nome, this.tipo){</a:t>
            </a:r>
            <a:endParaRPr b="0" lang="pt-BR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print('Olá Animal!');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Herança: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Gato extends Mamifero {}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Eric extends Humano {}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Honda extends Carro {}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16000" y="1691280"/>
            <a:ext cx="9809280" cy="19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Herança: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superclass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Animal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nome;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 patas;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subclass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Gato extends Animal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String fazerBarulho() {</a:t>
            </a:r>
            <a:endParaRPr b="0" lang="pt-BR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print('purrrrrrr');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Orientação a Objetos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Herança: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Gato gato = Gato();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gato.nome = 'Nora';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gato.patas = 4;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gato.fazerBarulho();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Construtores Nomeados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class Energy {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 joules;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Energy(this.joules);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Energy.fromWind(int windBlows) {</a:t>
            </a:r>
            <a:endParaRPr b="0" lang="pt-BR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final joules = _convertWindToEnergy(windBlows);</a:t>
            </a:r>
            <a:endParaRPr b="0" lang="pt-BR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 Energy(joules);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Enumeradores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enum Cor { vermelho, azul }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Cor.vermelho;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atualizarCor(Cor.vermelho);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atualizarCor(Cor.verde);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atualizarCor(Cor.azul);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– Regra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Calculo de média e situação do aluno.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1: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Apresentação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 linguagem Dart.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Enviando nosso projeto para o GitHub.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2: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 (Widgets e Layout).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Interação e Formulários.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02 – Calculadora de Notas.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3: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Roteamento.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Gerência de Estado.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Publicando nossos 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03 – TO-DO List.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944880" y="1285560"/>
            <a:ext cx="2318040" cy="41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224000" y="1238040"/>
            <a:ext cx="7923240" cy="41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Biblioteca da SDK: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import 'package:flutter/material.dart';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Função Principal: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=&gt; runApp(MyApp());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Obs: Em Flutter tudo é um widget, e widgets são apenas classes dart que sabem descrever suas visões. Uis no Flutter são composições de widgets.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Widgets: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Layout— Row , Column , Scaffold , Stack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Structures— Button , Toast , MenuDrawer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Styles— TextStyle , Color , Padding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Animations— FadeInPhoto , transformations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Positioning and alignment— Center , Padding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Escreva um programa que gere a saída abaixo: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Olá, Mundo!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Olá, Adonias!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Olá, Unama!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c9211e"/>
                </a:solidFill>
                <a:latin typeface="Arial"/>
                <a:ea typeface="DejaVu Sans"/>
              </a:rPr>
              <a:t>Olá, Belém!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Build Method: Todo o widget deve ter e este deve retornar outro widget.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20000" y="2448000"/>
            <a:ext cx="8732520" cy="190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Widgets: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Layout— Row , Column , Scaffold , Stack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Structures— Button , Toast , MenuDrawer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Styles— TextStyle , Color , Padding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Animations— FadeInPhoto , transformations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Positioning and alignment— Center , Padding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130400" y="1172520"/>
            <a:ext cx="765252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Dart possui um compilador ahead-of-time (AOT) e just-in-time (JIT).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Em ambiente de desenvolvimento ele é JIT, pois compila e executa o código conforme necessário em tempo real.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Em ambiente de produção ele é AOT, pois proporciona tempo de inicialização mais rápido.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Em geral aproximadamente 95% dos widgets que você manipulará são do tipo StatelessWidget e StatefulWidget.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Flutter compõe os widgets dentro de uma estrutura de dados em árvore semelhante ao DOM do HTML.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789280" y="1080000"/>
            <a:ext cx="3617640" cy="43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Stateless Widget: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StatelessWidget não possui nenhum estado interno que mude durante o ciclo de vida do widget.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Não pode mudar sua configuração. É imutável.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Stateless Widget: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232000" y="2092680"/>
            <a:ext cx="5570640" cy="237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Stateless Widget: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648360" y="2237400"/>
            <a:ext cx="8782560" cy="251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Stateful Widget: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StatefulWidget possui estado interno e pode gerenciar este.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Possui um objeto State.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656000" y="2763360"/>
            <a:ext cx="7270920" cy="282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Agora vamos criar uma função separada para exibição: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olaDart();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olaDart()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print(“Olá, Dart!”);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Stateful Widget: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StatefulWidget possui estado interno e pode gerenciar este.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Possui um objeto State.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656000" y="2763360"/>
            <a:ext cx="7270920" cy="282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setState: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Existe apenas para o objeto State.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Executa a função de callback e “rebuilda” o objeto State</a:t>
            </a: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655280" y="1080000"/>
            <a:ext cx="7199640" cy="41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423000" y="1350720"/>
            <a:ext cx="9151560" cy="38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initState: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Existe apenas para o objeto State.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Serve para inicializar qualquer dado que você necessita antes do Flutter renderizar a tela.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initState: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152000" y="1944000"/>
            <a:ext cx="7744680" cy="342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826560" y="1540080"/>
            <a:ext cx="8388360" cy="328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BuildContext: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método build na árvore de widgets possui um argumento, BuildContext, que é uma referência para uma localização de um widget dentro da árvore.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Contém informação sobre a localização do widget na árvore.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512000" y="1008000"/>
            <a:ext cx="689328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1: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Apresentação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 linguagem Dart.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Enviando nosso projeto para o GitHub.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2: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 (Widgets e Layout).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Interação e Formulários.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02 – Calculadora de Notas.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3: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Roteamento.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Gerência de Estado.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Publicando nossos 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03 – TO-DO List.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Agora vamos entregar para função uma parte do que queremos que seja exibido: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olaDart(“Dart!”);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void olaDart(String nome) {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print(“Olá, $nome”);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 (Widgets e Layout)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Composição x Herança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RaisedButton(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child: Text("Decrement Counter"),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onPressed: () =&gt; _decrementCounter(),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),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//...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Layout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Row e Column: Layouts Flexíveis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365840" y="1944000"/>
            <a:ext cx="7921440" cy="33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Layout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9211e"/>
                </a:solidFill>
                <a:latin typeface="Arial"/>
                <a:ea typeface="DejaVu Sans"/>
              </a:rPr>
              <a:t>Row e Column: Layouts Flexíveis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946800" y="2016000"/>
            <a:ext cx="5172480" cy="300456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5822280" y="1152000"/>
            <a:ext cx="4113000" cy="23032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5974560" y="2968560"/>
            <a:ext cx="3744720" cy="243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Layout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Row e Column são RenderObject e apenas fornecem restrições sobre os elementos da tela.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Render Objects se comportam de três diferentes formas:</a:t>
            </a:r>
            <a:endParaRPr b="0" lang="pt-BR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Aqueles widgets que tentam tomar todo o espaço possível.</a:t>
            </a:r>
            <a:endParaRPr b="0" lang="pt-BR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Aqueles widgets que possuirão as mesmas dimensões de seu filhos.</a:t>
            </a:r>
            <a:endParaRPr b="0" lang="pt-BR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Aqueles widgets que possuem um tamanho em particular.</a:t>
            </a:r>
            <a:endParaRPr b="0" lang="pt-BR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Row e Column são exceções pois são flexíveis e seguem as restrições de tamanho fornecidas.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Layout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589120" y="1218240"/>
            <a:ext cx="4970160" cy="425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Icons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939240" y="1267200"/>
            <a:ext cx="8276040" cy="36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FloatingActionButton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Botão circular que possibilitar ações primárias no app.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Normalmente usado com o Widget Scaffold.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ele para fazer o botão de reset do nosso projeto.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936000" y="3096000"/>
            <a:ext cx="8351640" cy="21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Image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Widget para inserção de imagem;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Imagem pode ser de fonte externa ou local.</a:t>
            </a:r>
            <a:endParaRPr b="0" lang="pt-BR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Fonte externa: Image.network("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https://funfreegifs.com/panda-bear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").</a:t>
            </a:r>
            <a:endParaRPr b="0" lang="pt-BR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Fonte local: Image.asset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Para imagens locais você necessita configurar sua dependência no arquivo de configuração do flutter denominado pubspec.yaml.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pubspec.yaml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440000" y="1362600"/>
            <a:ext cx="7705440" cy="375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Image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624600" y="1872000"/>
            <a:ext cx="8518680" cy="24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Vamos agora criar uma lista de nomes para impressão: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List&lt;String&gt; nomes = ['Mundo','Adonias', 'Unama', 'Belém'];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Container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Widget que fornece propriedades para manipulação de restrições de espaço na tela.</a:t>
            </a:r>
            <a:endParaRPr b="0" lang="pt-BR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Semelhante ao Column e Row ele tenta ocupa o espaço possível, particular ou de seu filho.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Container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296000" y="1362600"/>
            <a:ext cx="7278840" cy="36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Container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503640" y="1263960"/>
            <a:ext cx="9287640" cy="384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Flutter Container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576000" y="1883880"/>
            <a:ext cx="4237560" cy="207540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5046480" y="1737000"/>
            <a:ext cx="4456800" cy="229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– Regra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Melhorar o app counter para incluir as funcionalidades abaixo: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Botão para zerar a contagem.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Botão para decrementar a contagem. A contagem não pode ficar menor que 0.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Botão para modificar a imagem.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Widgets necessários:</a:t>
            </a:r>
            <a:endParaRPr b="0" lang="pt-BR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Container, Row, Column, Image, Text, Icon, RaisedButton, Scaffold e AppBar.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6408000" y="1054440"/>
            <a:ext cx="2448360" cy="434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1: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Apresentação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 linguagem Dart.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Entendendo o código do Flutter.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Enviando nosso projeto para o GitHub.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2: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 (Widgets e Layout).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Interação e Formulários.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02 – Calculadora de Notas.</a:t>
            </a:r>
            <a:endParaRPr b="0" lang="pt-BR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 3:</a:t>
            </a: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Roteamento.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Gerência de Estado.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Publicando nossos projetos.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Projeto 03 – TO-DO List.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Olá, Mundo”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Vamos navegar no conjunto: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void main() {</a:t>
            </a:r>
            <a:endParaRPr b="0" lang="pt-BR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List&lt;String&gt; nomes = ['Mundo','Adonias', 'Unama', 'Belém'];</a:t>
            </a:r>
            <a:endParaRPr b="0" lang="pt-BR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(var nome in nomes) {</a:t>
            </a:r>
            <a:endParaRPr b="0" lang="pt-BR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print(“Olá, $nome”);</a:t>
            </a:r>
            <a:endParaRPr b="0" lang="pt-BR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LibreOffice/6.3.4.2$Linux_X86_64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2020-01-18T22:56:12Z</dcterms:created>
  <dc:creator/>
  <dc:description/>
  <dc:language>pt-BR</dc:language>
  <cp:lastModifiedBy/>
  <dcterms:modified xsi:type="dcterms:W3CDTF">2020-01-21T18:57:14Z</dcterms:modified>
  <cp:revision>8</cp:revision>
  <dc:subject/>
  <dc:title/>
</cp:coreProperties>
</file>