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</a:t>
            </a:r>
            <a:r>
              <a:rPr b="0" lang="pt-BR" sz="3200" spc="-1" strike="noStrike">
                <a:latin typeface="Arial"/>
              </a:rPr>
              <a:t>do texto da estrutura de </a:t>
            </a:r>
            <a:r>
              <a:rPr b="0" lang="pt-BR" sz="3200" spc="-1" strike="noStrike">
                <a:latin typeface="Arial"/>
              </a:rPr>
              <a:t>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</a:t>
            </a:r>
            <a:r>
              <a:rPr b="0" lang="pt-BR" sz="2800" spc="-1" strike="noStrike">
                <a:latin typeface="Arial"/>
              </a:rPr>
              <a:t>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</a:t>
            </a:r>
            <a:r>
              <a:rPr b="0" lang="pt-BR" sz="2000" spc="-1" strike="noStrike">
                <a:latin typeface="Arial"/>
              </a:rPr>
              <a:t>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</a:t>
            </a:r>
            <a:r>
              <a:rPr b="0" lang="pt-BR" sz="2000" spc="-1" strike="noStrike">
                <a:latin typeface="Arial"/>
              </a:rPr>
              <a:t>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43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Flutter UI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58640" y="363240"/>
            <a:ext cx="376236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  <a:ea typeface="DejaVu Sans"/>
              </a:rPr>
              <a:t>Defina as rotas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5" name="TextShape 3"/>
          <p:cNvSpPr txBox="1"/>
          <p:nvPr/>
        </p:nvSpPr>
        <p:spPr>
          <a:xfrm>
            <a:off x="504000" y="1326600"/>
            <a:ext cx="864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MaterialApp(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initialRoute: '/',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routes: {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'/': (context) =&gt; FirstScreen(),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'/second': (context) =&gt; SecondScreen(),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56320" y="72000"/>
            <a:ext cx="755568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Navegue para a segunda rota </a:t>
            </a:r>
            <a:endParaRPr b="0" lang="pt-BR" sz="4400" spc="-1" strike="noStrike"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usando Navigator. rotas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74920" y="1656000"/>
            <a:ext cx="900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onPressed: ()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Navigator.push(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context,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Navigator.pushNamed(context, '/second'),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86040" y="72000"/>
            <a:ext cx="789696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/>
            <a:r>
              <a:rPr b="0" lang="pt-BR" sz="4400" spc="-1" strike="noStrike">
                <a:latin typeface="Arial"/>
                <a:ea typeface="DejaVu Sans"/>
              </a:rPr>
              <a:t>Retorne à primeira rota usando </a:t>
            </a:r>
            <a:endParaRPr b="0" lang="pt-BR" sz="4400" spc="-1" strike="noStrike">
              <a:latin typeface="Arial"/>
            </a:endParaRPr>
          </a:p>
          <a:p>
            <a:pPr algn="ctr"/>
            <a:r>
              <a:rPr b="0" lang="pt-BR" sz="4400" spc="-1" strike="noStrike">
                <a:latin typeface="Arial"/>
                <a:ea typeface="DejaVu Sans"/>
              </a:rPr>
              <a:t>Navigator.pop().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574920" y="1656000"/>
            <a:ext cx="900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onPressed: ()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Navigator.pop(context);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Passando Argumentos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Etapas:</a:t>
            </a:r>
            <a:endParaRPr b="0" lang="pt-BR" sz="3200" spc="-1" strike="noStrike">
              <a:latin typeface="Arial"/>
            </a:endParaRPr>
          </a:p>
          <a:p>
            <a:pPr marL="360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Defina os argumentos.</a:t>
            </a:r>
            <a:endParaRPr b="0" lang="pt-BR" sz="2800" spc="-1" strike="noStrike">
              <a:latin typeface="Arial"/>
            </a:endParaRPr>
          </a:p>
          <a:p>
            <a:pPr marL="360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Extraia os argumentos.</a:t>
            </a:r>
            <a:endParaRPr b="0" lang="pt-BR" sz="2800" spc="-1" strike="noStrike">
              <a:latin typeface="Arial"/>
            </a:endParaRPr>
          </a:p>
          <a:p>
            <a:pPr marL="360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Envie os parâmetros.</a:t>
            </a:r>
            <a:endParaRPr b="0" lang="pt-BR" sz="2800" spc="-1" strike="noStrike">
              <a:latin typeface="Arial"/>
            </a:endParaRPr>
          </a:p>
          <a:p>
            <a:pPr marL="360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288520" y="363240"/>
            <a:ext cx="550440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  <a:ea typeface="DejaVu Sans"/>
              </a:rPr>
              <a:t>Defina os Argumentos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504000" y="1326600"/>
            <a:ext cx="9070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Argumentos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final String titulo;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final String mensagem;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Argumentos(this.titulo, this.mensagem);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226600" y="363240"/>
            <a:ext cx="562932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  <a:ea typeface="DejaVu Sans"/>
              </a:rPr>
              <a:t>Extraia os Argumentos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504000" y="1326600"/>
            <a:ext cx="9216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Widget build(BuildContext context)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final Argumentos args = ModalRoute.of(context).settings.arguments;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476440" y="363240"/>
            <a:ext cx="513108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  <a:ea typeface="DejaVu Sans"/>
              </a:rPr>
              <a:t>Envie os parâmetros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504000" y="1326600"/>
            <a:ext cx="9216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Navigator.pushNamed(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context,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‘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\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second’,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arguments: Argumentos(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'titulo',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'bla bla bla.',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Simples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Etapas:</a:t>
            </a:r>
            <a:endParaRPr b="0" lang="pt-BR" sz="3200" spc="-1" strike="noStrike">
              <a:latin typeface="Arial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Crie duas rotas.</a:t>
            </a:r>
            <a:endParaRPr b="0" lang="pt-BR" sz="28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Navegue para a segunda rota usando Navigator.push().</a:t>
            </a:r>
            <a:endParaRPr b="0" lang="pt-BR" sz="2800" spc="-1" strike="noStrike">
              <a:latin typeface="Arial"/>
              <a:ea typeface="Noto Sans CJK SC"/>
            </a:endParaRPr>
          </a:p>
          <a:p>
            <a:pPr marL="36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Retorne à primeira rota usando Navigator.pop ().</a:t>
            </a:r>
            <a:endParaRPr b="0" lang="pt-BR" sz="2800" spc="-1" strike="noStrike"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41720" y="363240"/>
            <a:ext cx="379440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Crie duas rotas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PrimeiraRota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extends StatelessWidget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Widget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build(BuildContext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context)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Scaffold(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appBar: AppBar(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title: Text('Primeira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Rota'),),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2" name="TextShape 4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body: Center(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child: RaisedButton(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child: Text('Abrir Rota'),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onPressed: () { 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),),),}}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41720" y="363240"/>
            <a:ext cx="379440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Crie duas rotas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SegundaRota extends StatelessWidget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Widget build(BuildContext context)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Scaffold(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appBar: AppBar(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title: Text('Segunda Rota'),),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6" name="TextShape 4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body: Center(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child:RaisedButton(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child: Text('Voltar'),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onPressed: () { 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),),),}}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156320" y="72000"/>
            <a:ext cx="755568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Navegue para a segunda rota </a:t>
            </a:r>
            <a:endParaRPr b="0" lang="pt-BR" sz="4400" spc="-1" strike="noStrike"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usando Navigator. rotas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574920" y="1656000"/>
            <a:ext cx="900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onPressed: ()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Navigator.push(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context,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MaterialPageRoute(builder: (context) =&gt; SecondRoute()),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86040" y="72000"/>
            <a:ext cx="789696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/>
            <a:r>
              <a:rPr b="0" lang="pt-BR" sz="4400" spc="-1" strike="noStrike">
                <a:latin typeface="Arial"/>
                <a:ea typeface="DejaVu Sans"/>
              </a:rPr>
              <a:t>Retorne à primeira rota usando </a:t>
            </a:r>
            <a:endParaRPr b="0" lang="pt-BR" sz="4400" spc="-1" strike="noStrike">
              <a:latin typeface="Arial"/>
            </a:endParaRPr>
          </a:p>
          <a:p>
            <a:pPr algn="ctr"/>
            <a:r>
              <a:rPr b="0" lang="pt-BR" sz="4400" spc="-1" strike="noStrike">
                <a:latin typeface="Arial"/>
                <a:ea typeface="DejaVu Sans"/>
              </a:rPr>
              <a:t>Navigator.pop().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574920" y="1656000"/>
            <a:ext cx="9000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onPressed: ()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Navigator.pop(context);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Nomeada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Etapas:</a:t>
            </a:r>
            <a:endParaRPr b="0" lang="pt-BR" sz="3200" spc="-1" strike="noStrike">
              <a:latin typeface="Arial"/>
            </a:endParaRPr>
          </a:p>
          <a:p>
            <a:pPr marL="360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Crie duas telas.</a:t>
            </a:r>
            <a:endParaRPr b="0" lang="pt-BR" sz="2800" spc="-1" strike="noStrike">
              <a:latin typeface="Arial"/>
            </a:endParaRPr>
          </a:p>
          <a:p>
            <a:pPr marL="360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Defina as rotas.</a:t>
            </a:r>
            <a:endParaRPr b="0" lang="pt-BR" sz="2800" spc="-1" strike="noStrike">
              <a:latin typeface="Arial"/>
            </a:endParaRPr>
          </a:p>
          <a:p>
            <a:pPr marL="360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Navegue para a segunda tela usando Navigator.pushNamed().</a:t>
            </a:r>
            <a:endParaRPr b="0" lang="pt-BR" sz="2800" spc="-1" strike="noStrike">
              <a:latin typeface="Arial"/>
            </a:endParaRPr>
          </a:p>
          <a:p>
            <a:pPr marL="360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latin typeface="Arial"/>
                <a:ea typeface="DejaVu Sans"/>
              </a:rPr>
              <a:t>Retorne à primeira tela usando Navigator.pop().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73040" y="363240"/>
            <a:ext cx="373176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</a:rPr>
              <a:t>Crie duas telas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PrimeiraRota extends StatelessWidget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Widget build(BuildContext context)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Scaffold(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appBar: AppBar(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title: Text('Primeira Rota'),),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body: Center(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child: RaisedButton(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child: Text('Abrir Rota'),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onPressed: () { 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),),),}}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172320" y="363240"/>
            <a:ext cx="3733200" cy="62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latin typeface="Arial"/>
                <a:ea typeface="DejaVu Sans"/>
              </a:rPr>
              <a:t>Crie duas telas</a:t>
            </a:r>
            <a:endParaRPr b="0" lang="pt-BR" sz="4400" spc="-1" strike="noStrike">
              <a:latin typeface="Arial"/>
              <a:ea typeface="DejaVu Sans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class SegundaRota extends StatelessWidget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Widget build(BuildContext context) {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Scaffold(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appBar: AppBar(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title: Text('Segunda Rota'),),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body: Center(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child:RaisedButton(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child: Text('Voltar'),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onPressed: () { },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),),),}}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16EA0E0BEA274C87AF606D29066974" ma:contentTypeVersion="6" ma:contentTypeDescription="Crie um novo documento." ma:contentTypeScope="" ma:versionID="273205660477f3dc0ff6a37330db706b">
  <xsd:schema xmlns:xsd="http://www.w3.org/2001/XMLSchema" xmlns:xs="http://www.w3.org/2001/XMLSchema" xmlns:p="http://schemas.microsoft.com/office/2006/metadata/properties" xmlns:ns2="5f402905-857e-435f-9c25-1c59a3d90092" targetNamespace="http://schemas.microsoft.com/office/2006/metadata/properties" ma:root="true" ma:fieldsID="051364f70cc1bb4b707ad8b1fd35bad1" ns2:_="">
    <xsd:import namespace="5f402905-857e-435f-9c25-1c59a3d900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02905-857e-435f-9c25-1c59a3d90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9DA7D8-95C1-4A4B-9DBC-83401B5BC144}"/>
</file>

<file path=customXml/itemProps2.xml><?xml version="1.0" encoding="utf-8"?>
<ds:datastoreItem xmlns:ds="http://schemas.openxmlformats.org/officeDocument/2006/customXml" ds:itemID="{BF1C0E1D-7D42-419C-9F6F-60F336CA9EC8}"/>
</file>

<file path=customXml/itemProps3.xml><?xml version="1.0" encoding="utf-8"?>
<ds:datastoreItem xmlns:ds="http://schemas.openxmlformats.org/officeDocument/2006/customXml" ds:itemID="{34234D50-4153-48B2-977D-089EBA36030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Application>LibreOffice/6.3.4.2$Linux_X86_64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3</cp:revision>
  <dcterms:created xsi:type="dcterms:W3CDTF">2020-03-19T21:07:24Z</dcterms:created>
  <dcterms:modified xsi:type="dcterms:W3CDTF">2020-03-25T23:43:17Z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0x0101000516EA0E0BEA274C87AF606D29066974</vt:lpwstr>
  </property>
</Properties>
</file>