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1" autoAdjust="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4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2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ABC1-6E82-4000-87AD-4B3561AB856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A3A6-A92F-4138-8732-28B6652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9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285823"/>
            <a:ext cx="90004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CARDANO INDIA DEVELOPERS COMMUNITY</a:t>
            </a:r>
            <a:endParaRPr lang="en-I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8" y="345495"/>
            <a:ext cx="536838" cy="5003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04788" y="2204864"/>
            <a:ext cx="7848872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7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Meshjs</a:t>
            </a:r>
            <a:r>
              <a:rPr lang="en-US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with Cardano Wallet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42" y="170080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What is Mesh Js?</a:t>
            </a: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Ans</a:t>
            </a:r>
            <a:r>
              <a:rPr lang="en-IN" sz="3200" dirty="0" smtClean="0">
                <a:latin typeface="Arial Narrow" panose="020B0606020202030204" pitchFamily="34" charset="0"/>
              </a:rPr>
              <a:t> :- </a:t>
            </a:r>
            <a:r>
              <a:rPr lang="en-US" sz="3200" dirty="0">
                <a:latin typeface="Arial Narrow" panose="020B0606020202030204" pitchFamily="34" charset="0"/>
              </a:rPr>
              <a:t>Mesh is an open-source library providing numerous tools to easily build powerful </a:t>
            </a:r>
            <a:r>
              <a:rPr lang="en-US" sz="3200" dirty="0" err="1">
                <a:latin typeface="Arial Narrow" panose="020B0606020202030204" pitchFamily="34" charset="0"/>
              </a:rPr>
              <a:t>dApps</a:t>
            </a:r>
            <a:r>
              <a:rPr lang="en-US" sz="3200" dirty="0">
                <a:latin typeface="Arial Narrow" panose="020B0606020202030204" pitchFamily="34" charset="0"/>
              </a:rPr>
              <a:t> on the Cardano </a:t>
            </a:r>
            <a:r>
              <a:rPr lang="en-US" sz="3200" dirty="0" err="1">
                <a:latin typeface="Arial Narrow" panose="020B0606020202030204" pitchFamily="34" charset="0"/>
              </a:rPr>
              <a:t>blockchain</a:t>
            </a:r>
            <a:r>
              <a:rPr lang="en-US" sz="3200" dirty="0">
                <a:latin typeface="Arial Narrow" panose="020B0606020202030204" pitchFamily="34" charset="0"/>
              </a:rPr>
              <a:t>.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>
              <a:buNone/>
            </a:pP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Why use Mesh </a:t>
            </a:r>
            <a:r>
              <a:rPr lang="en-IN" sz="3200" dirty="0" err="1" smtClean="0">
                <a:latin typeface="Arial Narrow" panose="020B0606020202030204" pitchFamily="34" charset="0"/>
              </a:rPr>
              <a:t>js</a:t>
            </a:r>
            <a:r>
              <a:rPr lang="en-IN" sz="3200" dirty="0" smtClean="0">
                <a:latin typeface="Arial Narrow" panose="020B0606020202030204" pitchFamily="34" charset="0"/>
              </a:rPr>
              <a:t> on </a:t>
            </a:r>
            <a:r>
              <a:rPr lang="en-IN" sz="3200" dirty="0" err="1" smtClean="0">
                <a:latin typeface="Arial Narrow" panose="020B0606020202030204" pitchFamily="34" charset="0"/>
              </a:rPr>
              <a:t>cardano</a:t>
            </a:r>
            <a:r>
              <a:rPr lang="en-IN" sz="3200" dirty="0" smtClean="0">
                <a:latin typeface="Arial Narrow" panose="020B0606020202030204" pitchFamily="34" charset="0"/>
              </a:rPr>
              <a:t>? </a:t>
            </a: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Ans</a:t>
            </a:r>
            <a:r>
              <a:rPr lang="en-IN" sz="3200" dirty="0" smtClean="0">
                <a:latin typeface="Arial Narrow" panose="020B0606020202030204" pitchFamily="34" charset="0"/>
              </a:rPr>
              <a:t>:- </a:t>
            </a:r>
            <a:r>
              <a:rPr lang="en-US" sz="3200" dirty="0">
                <a:latin typeface="Arial Narrow" panose="020B0606020202030204" pitchFamily="34" charset="0"/>
              </a:rPr>
              <a:t>Mesh is developed closely to network updates. By using Mesh, your application will always be ready for the latest network changes, so you can focus on building your application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285823"/>
            <a:ext cx="90004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CARDANO INDIA DEVELOPERS COMMUNITY</a:t>
            </a:r>
            <a:endParaRPr lang="en-I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8" y="345495"/>
            <a:ext cx="536838" cy="50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2331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What is </a:t>
            </a:r>
            <a:r>
              <a:rPr lang="en-US" sz="3200" dirty="0" smtClean="0">
                <a:latin typeface="Arial Narrow" panose="020B0606020202030204" pitchFamily="34" charset="0"/>
              </a:rPr>
              <a:t>UTXO</a:t>
            </a:r>
            <a:r>
              <a:rPr lang="en-IN" sz="3200" dirty="0" smtClean="0">
                <a:latin typeface="Arial Narrow" panose="020B0606020202030204" pitchFamily="34" charset="0"/>
              </a:rPr>
              <a:t>s?</a:t>
            </a: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Ans</a:t>
            </a:r>
            <a:r>
              <a:rPr lang="en-IN" sz="3200" dirty="0" smtClean="0">
                <a:latin typeface="Arial Narrow" panose="020B0606020202030204" pitchFamily="34" charset="0"/>
              </a:rPr>
              <a:t>:- </a:t>
            </a:r>
            <a:r>
              <a:rPr lang="en-US" sz="3200" dirty="0">
                <a:latin typeface="Arial Narrow" panose="020B0606020202030204" pitchFamily="34" charset="0"/>
              </a:rPr>
              <a:t>In </a:t>
            </a:r>
            <a:r>
              <a:rPr lang="en-US" sz="3200" dirty="0" err="1">
                <a:latin typeface="Arial Narrow" panose="020B0606020202030204" pitchFamily="34" charset="0"/>
              </a:rPr>
              <a:t>cryptocurrencies</a:t>
            </a:r>
            <a:r>
              <a:rPr lang="en-US" sz="3200" dirty="0">
                <a:latin typeface="Arial Narrow" panose="020B0606020202030204" pitchFamily="34" charset="0"/>
              </a:rPr>
              <a:t>, an unspent transaction </a:t>
            </a:r>
            <a:r>
              <a:rPr lang="en-US" sz="3200" dirty="0" smtClean="0">
                <a:latin typeface="Arial Narrow" panose="020B0606020202030204" pitchFamily="34" charset="0"/>
              </a:rPr>
              <a:t>outputs </a:t>
            </a:r>
            <a:r>
              <a:rPr lang="en-US" sz="3200" dirty="0">
                <a:latin typeface="Arial Narrow" panose="020B0606020202030204" pitchFamily="34" charset="0"/>
              </a:rPr>
              <a:t>(</a:t>
            </a:r>
            <a:r>
              <a:rPr lang="en-US" sz="3200" dirty="0" smtClean="0">
                <a:latin typeface="Arial Narrow" panose="020B0606020202030204" pitchFamily="34" charset="0"/>
              </a:rPr>
              <a:t>UTXOs) </a:t>
            </a:r>
            <a:r>
              <a:rPr lang="en-US" sz="3200" dirty="0">
                <a:latin typeface="Arial Narrow" panose="020B0606020202030204" pitchFamily="34" charset="0"/>
              </a:rPr>
              <a:t>represents some amount of digital currency which has been authorized by one account to be spent by another.</a:t>
            </a:r>
            <a:endParaRPr lang="en-IN" sz="3200" dirty="0">
              <a:latin typeface="Arial Narrow" panose="020B0606020202030204" pitchFamily="34" charset="0"/>
            </a:endParaRPr>
          </a:p>
          <a:p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What is mesh Provider?</a:t>
            </a: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Ans</a:t>
            </a:r>
            <a:r>
              <a:rPr lang="en-IN" sz="3200" dirty="0" smtClean="0">
                <a:latin typeface="Arial Narrow" panose="020B0606020202030204" pitchFamily="34" charset="0"/>
              </a:rPr>
              <a:t>:- Pr</a:t>
            </a:r>
            <a:r>
              <a:rPr lang="en-US" sz="3200" dirty="0" err="1" smtClean="0">
                <a:latin typeface="Arial Narrow" panose="020B0606020202030204" pitchFamily="34" charset="0"/>
              </a:rPr>
              <a:t>oviders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are services provided by the Cardano developer community, to help you ship your apps </a:t>
            </a:r>
            <a:r>
              <a:rPr lang="en-US" sz="3200" dirty="0" smtClean="0">
                <a:latin typeface="Arial Narrow" panose="020B0606020202030204" pitchFamily="34" charset="0"/>
              </a:rPr>
              <a:t>faster. </a:t>
            </a:r>
            <a:r>
              <a:rPr lang="en-IN" sz="3200" i="1" dirty="0" err="1" smtClean="0">
                <a:latin typeface="Arial Narrow" panose="020B0606020202030204" pitchFamily="34" charset="0"/>
              </a:rPr>
              <a:t>e.g</a:t>
            </a:r>
            <a:r>
              <a:rPr lang="en-IN" sz="3200" i="1" dirty="0" smtClean="0">
                <a:latin typeface="Arial Narrow" panose="020B0606020202030204" pitchFamily="34" charset="0"/>
              </a:rPr>
              <a:t>:-(</a:t>
            </a:r>
            <a:r>
              <a:rPr lang="en-IN" sz="3200" i="1" dirty="0" err="1" smtClean="0">
                <a:latin typeface="Arial Narrow" panose="020B0606020202030204" pitchFamily="34" charset="0"/>
              </a:rPr>
              <a:t>Blockfrost</a:t>
            </a:r>
            <a:r>
              <a:rPr lang="en-IN" sz="3200" i="1" dirty="0" smtClean="0">
                <a:latin typeface="Arial Narrow" panose="020B0606020202030204" pitchFamily="34" charset="0"/>
              </a:rPr>
              <a:t>, </a:t>
            </a:r>
            <a:r>
              <a:rPr lang="en-IN" sz="3200" i="1" dirty="0" err="1" smtClean="0">
                <a:latin typeface="Arial Narrow" panose="020B0606020202030204" pitchFamily="34" charset="0"/>
              </a:rPr>
              <a:t>Tangocrypto,Koios,Ogmios</a:t>
            </a:r>
            <a:r>
              <a:rPr lang="en-IN" sz="3200" i="1" dirty="0" smtClean="0">
                <a:latin typeface="Arial Narrow" panose="020B0606020202030204" pitchFamily="34" charset="0"/>
              </a:rPr>
              <a:t>)</a:t>
            </a:r>
            <a:endParaRPr lang="en-US" sz="3200" i="1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285823"/>
            <a:ext cx="90004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CARDANO INDIA DEVELOPERS COMMUNITY</a:t>
            </a:r>
            <a:endParaRPr lang="en-I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8" y="345495"/>
            <a:ext cx="536838" cy="50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86808" cy="5143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What is an unsigned transaction?</a:t>
            </a:r>
          </a:p>
          <a:p>
            <a:pPr algn="just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	 </a:t>
            </a:r>
            <a:r>
              <a:rPr lang="en-US" sz="3200" dirty="0" err="1" smtClean="0">
                <a:latin typeface="Arial Narrow" panose="020B0606020202030204" pitchFamily="34" charset="0"/>
              </a:rPr>
              <a:t>Ans</a:t>
            </a:r>
            <a:r>
              <a:rPr lang="en-US" sz="3200" dirty="0" smtClean="0">
                <a:latin typeface="Arial Narrow" panose="020B0606020202030204" pitchFamily="34" charset="0"/>
              </a:rPr>
              <a:t>:-  Unsigned </a:t>
            </a:r>
            <a:r>
              <a:rPr lang="en-US" sz="3200" dirty="0">
                <a:latin typeface="Arial Narrow" panose="020B0606020202030204" pitchFamily="34" charset="0"/>
              </a:rPr>
              <a:t>transactions don't require a signature and don't include any information about who submitted the transaction. With an unsigned transaction, there's no economic deterrent to prevent spam or replay attacks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algn="just">
              <a:buNone/>
            </a:pPr>
            <a:endParaRPr lang="en-IN" sz="32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What </a:t>
            </a:r>
            <a:r>
              <a:rPr lang="en-US" sz="3200" dirty="0">
                <a:latin typeface="Arial Narrow" panose="020B0606020202030204" pitchFamily="34" charset="0"/>
              </a:rPr>
              <a:t>is a signed transaction?</a:t>
            </a:r>
          </a:p>
          <a:p>
            <a:pPr algn="just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	</a:t>
            </a:r>
            <a:r>
              <a:rPr lang="en-US" sz="3200" dirty="0" err="1" smtClean="0">
                <a:latin typeface="Arial Narrow" panose="020B0606020202030204" pitchFamily="34" charset="0"/>
              </a:rPr>
              <a:t>Ans</a:t>
            </a:r>
            <a:r>
              <a:rPr lang="en-US" sz="3200" dirty="0" smtClean="0">
                <a:latin typeface="Arial Narrow" panose="020B0606020202030204" pitchFamily="34" charset="0"/>
              </a:rPr>
              <a:t>:- Transaction </a:t>
            </a:r>
            <a:r>
              <a:rPr lang="en-US" sz="3200" dirty="0">
                <a:latin typeface="Arial Narrow" panose="020B0606020202030204" pitchFamily="34" charset="0"/>
              </a:rPr>
              <a:t>Signing is a security step that controls and verifies transaction credentials by creating a one-time confirmation code for a single transaction via Digital Secure Key or Secure Key.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285823"/>
            <a:ext cx="90004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CARDANO INDIA DEVELOPERS COMMUNITY</a:t>
            </a:r>
            <a:endParaRPr lang="en-I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8" y="345495"/>
            <a:ext cx="536838" cy="50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4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Wallet in </a:t>
            </a:r>
            <a:r>
              <a:rPr lang="en-IN" sz="3200" dirty="0" err="1" smtClean="0">
                <a:latin typeface="Arial Narrow" panose="020B0606020202030204" pitchFamily="34" charset="0"/>
              </a:rPr>
              <a:t>blockchain</a:t>
            </a:r>
            <a:r>
              <a:rPr lang="en-IN" sz="3200" dirty="0" smtClean="0">
                <a:latin typeface="Arial Narrow" panose="020B0606020202030204" pitchFamily="34" charset="0"/>
              </a:rPr>
              <a:t>?</a:t>
            </a: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Ans</a:t>
            </a:r>
            <a:r>
              <a:rPr lang="en-IN" sz="3200" dirty="0" smtClean="0">
                <a:latin typeface="Arial Narrow" panose="020B0606020202030204" pitchFamily="34" charset="0"/>
              </a:rPr>
              <a:t>:-</a:t>
            </a:r>
            <a:r>
              <a:rPr lang="en-US" sz="3200" dirty="0">
                <a:latin typeface="Arial Narrow" panose="020B0606020202030204" pitchFamily="34" charset="0"/>
              </a:rPr>
              <a:t> A </a:t>
            </a:r>
            <a:r>
              <a:rPr lang="en-US" sz="3200" dirty="0" err="1">
                <a:latin typeface="Arial Narrow" panose="020B0606020202030204" pitchFamily="34" charset="0"/>
              </a:rPr>
              <a:t>blockchain</a:t>
            </a:r>
            <a:r>
              <a:rPr lang="en-US" sz="3200" dirty="0">
                <a:latin typeface="Arial Narrow" panose="020B0606020202030204" pitchFamily="34" charset="0"/>
              </a:rPr>
              <a:t> wallet is a </a:t>
            </a:r>
            <a:r>
              <a:rPr lang="en-US" sz="3200" dirty="0" err="1">
                <a:latin typeface="Arial Narrow" panose="020B0606020202030204" pitchFamily="34" charset="0"/>
              </a:rPr>
              <a:t>cryptocurrency</a:t>
            </a:r>
            <a:r>
              <a:rPr lang="en-US" sz="3200" dirty="0">
                <a:latin typeface="Arial Narrow" panose="020B0606020202030204" pitchFamily="34" charset="0"/>
              </a:rPr>
              <a:t> wallet that allows users to manage different kinds of </a:t>
            </a:r>
            <a:r>
              <a:rPr lang="en-US" sz="3200" dirty="0" err="1" smtClean="0">
                <a:latin typeface="Arial Narrow" panose="020B0606020202030204" pitchFamily="34" charset="0"/>
              </a:rPr>
              <a:t>cryptocurrencies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endParaRPr lang="en-US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There are two types of wallet </a:t>
            </a:r>
          </a:p>
          <a:p>
            <a:pPr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	</a:t>
            </a:r>
            <a:r>
              <a:rPr lang="en-IN" sz="3200" dirty="0" smtClean="0">
                <a:latin typeface="Arial Narrow" panose="020B0606020202030204" pitchFamily="34" charset="0"/>
              </a:rPr>
              <a:t>a) </a:t>
            </a:r>
            <a:r>
              <a:rPr lang="en-IN" sz="3200" dirty="0" smtClean="0">
                <a:latin typeface="Arial Narrow" panose="020B0606020202030204" pitchFamily="34" charset="0"/>
              </a:rPr>
              <a:t>App Wallet</a:t>
            </a:r>
          </a:p>
          <a:p>
            <a:pPr>
              <a:buNone/>
            </a:pPr>
            <a:r>
              <a:rPr lang="en-IN" sz="3200" dirty="0">
                <a:latin typeface="Arial Narrow" panose="020B0606020202030204" pitchFamily="34" charset="0"/>
              </a:rPr>
              <a:t>	</a:t>
            </a:r>
            <a:r>
              <a:rPr lang="en-IN" sz="3200" dirty="0" smtClean="0">
                <a:latin typeface="Arial Narrow" panose="020B0606020202030204" pitchFamily="34" charset="0"/>
              </a:rPr>
              <a:t>b)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Browser wallet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285823"/>
            <a:ext cx="90004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CARDANO INDIA DEVELOPERS COMMUNITY</a:t>
            </a:r>
            <a:endParaRPr lang="en-I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8" y="345495"/>
            <a:ext cx="536838" cy="50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29136"/>
            <a:ext cx="8715404" cy="65722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IN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 smtClean="0"/>
              <a:t>For </a:t>
            </a:r>
            <a:r>
              <a:rPr lang="en-IN" sz="2800" dirty="0" smtClean="0"/>
              <a:t>developing </a:t>
            </a:r>
            <a:r>
              <a:rPr lang="en-IN" sz="2800" dirty="0" smtClean="0"/>
              <a:t>: </a:t>
            </a:r>
            <a:r>
              <a:rPr lang="en-IN" sz="2000" dirty="0" smtClean="0"/>
              <a:t> </a:t>
            </a:r>
            <a:r>
              <a:rPr lang="en-IN" sz="2000" dirty="0" smtClean="0"/>
              <a:t>Next </a:t>
            </a:r>
            <a:r>
              <a:rPr lang="en-IN" sz="2000" dirty="0" err="1" smtClean="0"/>
              <a:t>js</a:t>
            </a:r>
            <a:r>
              <a:rPr lang="en-IN" sz="2000" dirty="0" smtClean="0"/>
              <a:t>, </a:t>
            </a:r>
            <a:r>
              <a:rPr lang="en-IN" sz="2000" dirty="0" err="1" smtClean="0"/>
              <a:t>cardano</a:t>
            </a:r>
            <a:r>
              <a:rPr lang="en-IN" sz="2000" dirty="0" smtClean="0"/>
              <a:t> wallet</a:t>
            </a:r>
          </a:p>
          <a:p>
            <a:pPr>
              <a:spcBef>
                <a:spcPts val="0"/>
              </a:spcBef>
            </a:pPr>
            <a:endParaRPr lang="en-IN" sz="2400" dirty="0" smtClean="0"/>
          </a:p>
          <a:p>
            <a:pPr>
              <a:spcBef>
                <a:spcPts val="0"/>
              </a:spcBef>
            </a:pPr>
            <a:r>
              <a:rPr lang="en-IN" sz="2000" dirty="0" smtClean="0"/>
              <a:t>Step-1:-(system setup)</a:t>
            </a:r>
          </a:p>
          <a:p>
            <a:pPr>
              <a:spcBef>
                <a:spcPts val="0"/>
              </a:spcBef>
            </a:pPr>
            <a:endParaRPr lang="en-IN" sz="2000" dirty="0" smtClean="0"/>
          </a:p>
          <a:p>
            <a:pPr>
              <a:spcBef>
                <a:spcPts val="0"/>
              </a:spcBef>
              <a:buNone/>
            </a:pPr>
            <a:r>
              <a:rPr lang="en-IN" sz="1600" dirty="0" smtClean="0"/>
              <a:t>	Visual studio code, Node.js (</a:t>
            </a:r>
            <a:r>
              <a:rPr lang="en-US" sz="1600" dirty="0"/>
              <a:t>Node.js is a cross-platform JavaScript runtime environment that runs on the V8 engine and executes JavaScript code. Install the Long-Term Support</a:t>
            </a:r>
            <a:r>
              <a:rPr lang="en-IN" sz="1600" dirty="0" smtClean="0"/>
              <a:t>)</a:t>
            </a:r>
          </a:p>
          <a:p>
            <a:pPr>
              <a:spcBef>
                <a:spcPts val="0"/>
              </a:spcBef>
            </a:pPr>
            <a:endParaRPr lang="en-IN" sz="1800" dirty="0" smtClean="0"/>
          </a:p>
          <a:p>
            <a:pPr>
              <a:spcBef>
                <a:spcPts val="0"/>
              </a:spcBef>
            </a:pPr>
            <a:r>
              <a:rPr lang="en-IN" sz="2000" dirty="0" smtClean="0"/>
              <a:t>Step-2</a:t>
            </a:r>
            <a:r>
              <a:rPr lang="en-IN" sz="2000" dirty="0" smtClean="0">
                <a:sym typeface="Wingdings" pitchFamily="2" charset="2"/>
              </a:rPr>
              <a:t>:-(setup next.js</a:t>
            </a:r>
            <a:r>
              <a:rPr lang="en-IN" sz="2000" dirty="0" smtClean="0">
                <a:sym typeface="Wingdings" pitchFamily="2" charset="2"/>
              </a:rPr>
              <a:t>)</a:t>
            </a:r>
            <a:endParaRPr lang="en-IN" sz="2000" dirty="0" smtClean="0">
              <a:sym typeface="Wingdings" pitchFamily="2" charset="2"/>
            </a:endParaRPr>
          </a:p>
        </p:txBody>
      </p:sp>
      <p:pic>
        <p:nvPicPr>
          <p:cNvPr id="4" name="Picture 3" descr="Screenshot_20230225_1420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5269124"/>
            <a:ext cx="6598516" cy="1446399"/>
          </a:xfrm>
          <a:prstGeom prst="rect">
            <a:avLst/>
          </a:prstGeom>
        </p:spPr>
      </p:pic>
      <p:pic>
        <p:nvPicPr>
          <p:cNvPr id="7" name="Picture 6" descr="Screenshot_20230225_1422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626050"/>
            <a:ext cx="6598516" cy="1316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96" y="188640"/>
            <a:ext cx="90004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CARDANO INDIA DEVELOPERS COMMUNITY</a:t>
            </a:r>
            <a:endParaRPr lang="en-I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8" y="248312"/>
            <a:ext cx="536838" cy="50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43996"/>
            <a:ext cx="8715436" cy="6429420"/>
          </a:xfrm>
        </p:spPr>
        <p:txBody>
          <a:bodyPr/>
          <a:lstStyle/>
          <a:p>
            <a:r>
              <a:rPr lang="en-IN" dirty="0" smtClean="0"/>
              <a:t>Step:-3( Setup Mesh</a:t>
            </a:r>
            <a:r>
              <a:rPr lang="en-IN" dirty="0" smtClean="0"/>
              <a:t>)</a:t>
            </a:r>
            <a:endParaRPr lang="en-IN" dirty="0" smtClean="0"/>
          </a:p>
        </p:txBody>
      </p:sp>
      <p:pic>
        <p:nvPicPr>
          <p:cNvPr id="5" name="Picture 4" descr="Screenshot_20230225_143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3308"/>
            <a:ext cx="8263444" cy="1571636"/>
          </a:xfrm>
          <a:prstGeom prst="rect">
            <a:avLst/>
          </a:prstGeom>
        </p:spPr>
      </p:pic>
      <p:pic>
        <p:nvPicPr>
          <p:cNvPr id="6" name="Picture 5" descr="Screenshot_20230225_1433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140968"/>
            <a:ext cx="7429552" cy="37147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496" y="116632"/>
            <a:ext cx="90004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CARDANO INDIA DEVELOPERS COMMUNITY</a:t>
            </a:r>
            <a:endParaRPr lang="en-I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8" y="176304"/>
            <a:ext cx="536838" cy="50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502" y="3068960"/>
            <a:ext cx="4320480" cy="1325563"/>
          </a:xfrm>
        </p:spPr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Thanks To You All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188640"/>
            <a:ext cx="90004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CARDANO INDIA DEVELOPERS COMMUNITY</a:t>
            </a:r>
            <a:endParaRPr lang="en-I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8" y="248312"/>
            <a:ext cx="536838" cy="50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141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To You 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Microsoft account</cp:lastModifiedBy>
  <cp:revision>32</cp:revision>
  <dcterms:created xsi:type="dcterms:W3CDTF">2023-02-25T06:35:05Z</dcterms:created>
  <dcterms:modified xsi:type="dcterms:W3CDTF">2023-02-25T11:50:18Z</dcterms:modified>
</cp:coreProperties>
</file>