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lvetica World Bold" charset="1" panose="020B0800040000020004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712329" y="1891306"/>
            <a:ext cx="3252194" cy="3252194"/>
          </a:xfrm>
          <a:custGeom>
            <a:avLst/>
            <a:gdLst/>
            <a:ahLst/>
            <a:cxnLst/>
            <a:rect r="r" b="b" t="t" l="l"/>
            <a:pathLst>
              <a:path h="3252194" w="3252194">
                <a:moveTo>
                  <a:pt x="0" y="0"/>
                </a:moveTo>
                <a:lnTo>
                  <a:pt x="3252194" y="0"/>
                </a:lnTo>
                <a:lnTo>
                  <a:pt x="3252194" y="3252194"/>
                </a:lnTo>
                <a:lnTo>
                  <a:pt x="0" y="3252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37343" y="5309200"/>
            <a:ext cx="9635546" cy="4142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8"/>
              </a:lnSpc>
            </a:pPr>
            <a:r>
              <a:rPr lang="en-US" sz="12597" spc="-440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Anytime </a:t>
            </a:r>
          </a:p>
          <a:p>
            <a:pPr algn="l">
              <a:lnSpc>
                <a:spcPts val="9448"/>
              </a:lnSpc>
            </a:pPr>
            <a:r>
              <a:rPr lang="en-US" sz="12597" spc="-440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DeFi Teller AI</a:t>
            </a:r>
          </a:p>
          <a:p>
            <a:pPr algn="l">
              <a:lnSpc>
                <a:spcPts val="944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58176" y="8558496"/>
            <a:ext cx="6155471" cy="922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9"/>
              </a:lnSpc>
            </a:pPr>
            <a:r>
              <a:rPr lang="en-US" sz="267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Simplifying Decentralized Finance with AI-Powered Insights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299903" y="851141"/>
            <a:ext cx="5464491" cy="11325370"/>
          </a:xfrm>
          <a:custGeom>
            <a:avLst/>
            <a:gdLst/>
            <a:ahLst/>
            <a:cxnLst/>
            <a:rect r="r" b="b" t="t" l="l"/>
            <a:pathLst>
              <a:path h="11325370" w="5464491">
                <a:moveTo>
                  <a:pt x="0" y="0"/>
                </a:moveTo>
                <a:lnTo>
                  <a:pt x="5464491" y="0"/>
                </a:lnTo>
                <a:lnTo>
                  <a:pt x="5464491" y="11325370"/>
                </a:lnTo>
                <a:lnTo>
                  <a:pt x="0" y="113253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3310720"/>
            <a:ext cx="10557657" cy="462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1"/>
              </a:lnSpc>
            </a:pPr>
            <a:r>
              <a:rPr lang="en-US" sz="5012" spc="-175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DeFi platforms are complex and fragmented, making it hard for users to understand decentralized protocols, access crucial data, and make informed financial decisions, leading to poor adoption and suboptimal outcomes.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228870"/>
            <a:ext cx="8351720" cy="431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69853" y="7630020"/>
            <a:ext cx="1628280" cy="1628280"/>
          </a:xfrm>
          <a:custGeom>
            <a:avLst/>
            <a:gdLst/>
            <a:ahLst/>
            <a:cxnLst/>
            <a:rect r="r" b="b" t="t" l="l"/>
            <a:pathLst>
              <a:path h="1628280" w="1628280">
                <a:moveTo>
                  <a:pt x="0" y="0"/>
                </a:moveTo>
                <a:lnTo>
                  <a:pt x="1628279" y="0"/>
                </a:lnTo>
                <a:lnTo>
                  <a:pt x="1628279" y="1628280"/>
                </a:lnTo>
                <a:lnTo>
                  <a:pt x="0" y="162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0719247" y="1389602"/>
            <a:ext cx="7755612" cy="9472503"/>
          </a:xfrm>
          <a:custGeom>
            <a:avLst/>
            <a:gdLst/>
            <a:ahLst/>
            <a:cxnLst/>
            <a:rect r="r" b="b" t="t" l="l"/>
            <a:pathLst>
              <a:path h="9472503" w="7755612">
                <a:moveTo>
                  <a:pt x="7755611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1" y="9472503"/>
                </a:lnTo>
                <a:lnTo>
                  <a:pt x="7755611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163393" y="3479324"/>
            <a:ext cx="11961214" cy="411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b="true" sz="3929" spc="-137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Anytime DeFi Teller AI uses Large Language Models to provide real-time insights into Cardano DeFi, simplifying complex data from various protocols into easy-to-understand visuals and narratives. It empowers users of all levels to make informed decisions on staking, yield farming, and liquidity pools, making DeFi more accessible and user-friendly.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64551" y="1028700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8" y="0"/>
                </a:lnTo>
                <a:lnTo>
                  <a:pt x="1958898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64551" y="8487524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8" y="0"/>
                </a:lnTo>
                <a:lnTo>
                  <a:pt x="1958898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138991" y="2216821"/>
            <a:ext cx="6497955" cy="8229600"/>
          </a:xfrm>
          <a:custGeom>
            <a:avLst/>
            <a:gdLst/>
            <a:ahLst/>
            <a:cxnLst/>
            <a:rect r="r" b="b" t="t" l="l"/>
            <a:pathLst>
              <a:path h="8229600" w="6497955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88571" y="2343952"/>
            <a:ext cx="6341458" cy="9441377"/>
          </a:xfrm>
          <a:custGeom>
            <a:avLst/>
            <a:gdLst/>
            <a:ahLst/>
            <a:cxnLst/>
            <a:rect r="r" b="b" t="t" l="l"/>
            <a:pathLst>
              <a:path h="9441377" w="6341458">
                <a:moveTo>
                  <a:pt x="0" y="0"/>
                </a:moveTo>
                <a:lnTo>
                  <a:pt x="6341458" y="0"/>
                </a:lnTo>
                <a:lnTo>
                  <a:pt x="6341458" y="9441377"/>
                </a:lnTo>
                <a:lnTo>
                  <a:pt x="0" y="94413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34491"/>
            <a:ext cx="11690385" cy="5719242"/>
          </a:xfrm>
          <a:custGeom>
            <a:avLst/>
            <a:gdLst/>
            <a:ahLst/>
            <a:cxnLst/>
            <a:rect r="r" b="b" t="t" l="l"/>
            <a:pathLst>
              <a:path h="5719242" w="11690385">
                <a:moveTo>
                  <a:pt x="0" y="0"/>
                </a:moveTo>
                <a:lnTo>
                  <a:pt x="11690385" y="0"/>
                </a:lnTo>
                <a:lnTo>
                  <a:pt x="11690385" y="5719243"/>
                </a:lnTo>
                <a:lnTo>
                  <a:pt x="0" y="5719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40" r="0" b="-233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09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09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379025" y="8061756"/>
            <a:ext cx="1821482" cy="1821482"/>
          </a:xfrm>
          <a:custGeom>
            <a:avLst/>
            <a:gdLst/>
            <a:ahLst/>
            <a:cxnLst/>
            <a:rect r="r" b="b" t="t" l="l"/>
            <a:pathLst>
              <a:path h="1821482" w="1821482">
                <a:moveTo>
                  <a:pt x="0" y="0"/>
                </a:moveTo>
                <a:lnTo>
                  <a:pt x="1821482" y="0"/>
                </a:lnTo>
                <a:lnTo>
                  <a:pt x="1821482" y="1821482"/>
                </a:lnTo>
                <a:lnTo>
                  <a:pt x="0" y="18214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379025" y="1522991"/>
            <a:ext cx="8518559" cy="11817654"/>
          </a:xfrm>
          <a:custGeom>
            <a:avLst/>
            <a:gdLst/>
            <a:ahLst/>
            <a:cxnLst/>
            <a:rect r="r" b="b" t="t" l="l"/>
            <a:pathLst>
              <a:path h="11817654" w="8518559">
                <a:moveTo>
                  <a:pt x="0" y="0"/>
                </a:moveTo>
                <a:lnTo>
                  <a:pt x="8518559" y="0"/>
                </a:lnTo>
                <a:lnTo>
                  <a:pt x="8518559" y="11817654"/>
                </a:lnTo>
                <a:lnTo>
                  <a:pt x="0" y="118176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621025"/>
            <a:ext cx="8827454" cy="113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spc="-286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Demo Screenshot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2077437" y="1317351"/>
            <a:ext cx="5503654" cy="285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27"/>
              </a:lnSpc>
            </a:pPr>
            <a:r>
              <a:rPr lang="en-US" b="true" sz="10573" spc="-37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Tech</a:t>
            </a:r>
          </a:p>
          <a:p>
            <a:pPr algn="r">
              <a:lnSpc>
                <a:spcPts val="9727"/>
              </a:lnSpc>
            </a:pPr>
            <a:r>
              <a:rPr lang="en-US" b="true" sz="10573" spc="-37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Stack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7502199" cy="7727098"/>
            <a:chOff x="0" y="0"/>
            <a:chExt cx="2392833" cy="24645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92833" cy="2464565"/>
            </a:xfrm>
            <a:custGeom>
              <a:avLst/>
              <a:gdLst/>
              <a:ahLst/>
              <a:cxnLst/>
              <a:rect r="r" b="b" t="t" l="l"/>
              <a:pathLst>
                <a:path h="2464565" w="2392833">
                  <a:moveTo>
                    <a:pt x="52630" y="0"/>
                  </a:moveTo>
                  <a:lnTo>
                    <a:pt x="2340204" y="0"/>
                  </a:lnTo>
                  <a:cubicBezTo>
                    <a:pt x="2354162" y="0"/>
                    <a:pt x="2367548" y="5545"/>
                    <a:pt x="2377418" y="15415"/>
                  </a:cubicBezTo>
                  <a:cubicBezTo>
                    <a:pt x="2387288" y="25285"/>
                    <a:pt x="2392833" y="38671"/>
                    <a:pt x="2392833" y="52630"/>
                  </a:cubicBezTo>
                  <a:lnTo>
                    <a:pt x="2392833" y="2411935"/>
                  </a:lnTo>
                  <a:cubicBezTo>
                    <a:pt x="2392833" y="2441002"/>
                    <a:pt x="2369270" y="2464565"/>
                    <a:pt x="2340204" y="2464565"/>
                  </a:cubicBezTo>
                  <a:lnTo>
                    <a:pt x="52630" y="2464565"/>
                  </a:lnTo>
                  <a:cubicBezTo>
                    <a:pt x="38671" y="2464565"/>
                    <a:pt x="25285" y="2459020"/>
                    <a:pt x="15415" y="2449150"/>
                  </a:cubicBezTo>
                  <a:cubicBezTo>
                    <a:pt x="5545" y="2439280"/>
                    <a:pt x="0" y="2425894"/>
                    <a:pt x="0" y="2411935"/>
                  </a:cubicBezTo>
                  <a:lnTo>
                    <a:pt x="0" y="52630"/>
                  </a:lnTo>
                  <a:cubicBezTo>
                    <a:pt x="0" y="23563"/>
                    <a:pt x="23563" y="0"/>
                    <a:pt x="526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92833" cy="2512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09957" y="1744662"/>
            <a:ext cx="4003960" cy="4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Next.js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9957" y="3938883"/>
            <a:ext cx="4003960" cy="4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Taptools API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9957" y="6136807"/>
            <a:ext cx="4003960" cy="4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9957" y="2318724"/>
            <a:ext cx="6460338" cy="413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Frontend Framework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9957" y="4512944"/>
            <a:ext cx="6460338" cy="85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Comprehensive and real-time DeFi data</a:t>
            </a:r>
          </a:p>
          <a:p>
            <a:pPr algn="l">
              <a:lnSpc>
                <a:spcPts val="346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609957" y="6710868"/>
            <a:ext cx="6568285" cy="129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 Integration leveraging advanced Large Language Models to provide insightful analytics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340664" y="1041126"/>
            <a:ext cx="2409758" cy="2409758"/>
          </a:xfrm>
          <a:custGeom>
            <a:avLst/>
            <a:gdLst/>
            <a:ahLst/>
            <a:cxnLst/>
            <a:rect r="r" b="b" t="t" l="l"/>
            <a:pathLst>
              <a:path h="2409758" w="2409758">
                <a:moveTo>
                  <a:pt x="0" y="0"/>
                </a:moveTo>
                <a:lnTo>
                  <a:pt x="2409758" y="0"/>
                </a:lnTo>
                <a:lnTo>
                  <a:pt x="2409758" y="2409758"/>
                </a:lnTo>
                <a:lnTo>
                  <a:pt x="0" y="2409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890145" y="4228234"/>
            <a:ext cx="7927848" cy="8229600"/>
          </a:xfrm>
          <a:custGeom>
            <a:avLst/>
            <a:gdLst/>
            <a:ahLst/>
            <a:cxnLst/>
            <a:rect r="r" b="b" t="t" l="l"/>
            <a:pathLst>
              <a:path h="8229600" w="7927848">
                <a:moveTo>
                  <a:pt x="0" y="0"/>
                </a:moveTo>
                <a:lnTo>
                  <a:pt x="7927848" y="0"/>
                </a:lnTo>
                <a:lnTo>
                  <a:pt x="79278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4420795"/>
            <a:ext cx="9860907" cy="221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b="true" sz="15937" spc="-557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Thankyou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033273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7" y="0"/>
                </a:lnTo>
                <a:lnTo>
                  <a:pt x="1958897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46642" y="2033273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7" y="0"/>
                </a:lnTo>
                <a:lnTo>
                  <a:pt x="1958897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33443" y="7017948"/>
            <a:ext cx="4409458" cy="771704"/>
            <a:chOff x="0" y="0"/>
            <a:chExt cx="1406401" cy="246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6401" cy="246136"/>
            </a:xfrm>
            <a:custGeom>
              <a:avLst/>
              <a:gdLst/>
              <a:ahLst/>
              <a:cxnLst/>
              <a:rect r="r" b="b" t="t" l="l"/>
              <a:pathLst>
                <a:path h="246136" w="1406401">
                  <a:moveTo>
                    <a:pt x="89543" y="0"/>
                  </a:moveTo>
                  <a:lnTo>
                    <a:pt x="1316857" y="0"/>
                  </a:lnTo>
                  <a:cubicBezTo>
                    <a:pt x="1340606" y="0"/>
                    <a:pt x="1363381" y="9434"/>
                    <a:pt x="1380174" y="26227"/>
                  </a:cubicBezTo>
                  <a:cubicBezTo>
                    <a:pt x="1396967" y="43019"/>
                    <a:pt x="1406401" y="65795"/>
                    <a:pt x="1406401" y="89543"/>
                  </a:cubicBezTo>
                  <a:lnTo>
                    <a:pt x="1406401" y="156592"/>
                  </a:lnTo>
                  <a:cubicBezTo>
                    <a:pt x="1406401" y="206046"/>
                    <a:pt x="1366311" y="246136"/>
                    <a:pt x="1316857" y="246136"/>
                  </a:cubicBezTo>
                  <a:lnTo>
                    <a:pt x="89543" y="246136"/>
                  </a:lnTo>
                  <a:cubicBezTo>
                    <a:pt x="40090" y="246136"/>
                    <a:pt x="0" y="206046"/>
                    <a:pt x="0" y="156592"/>
                  </a:cubicBezTo>
                  <a:lnTo>
                    <a:pt x="0" y="89543"/>
                  </a:lnTo>
                  <a:cubicBezTo>
                    <a:pt x="0" y="40090"/>
                    <a:pt x="40090" y="0"/>
                    <a:pt x="895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06401" cy="29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38253" y="7043209"/>
            <a:ext cx="3580787" cy="57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7"/>
              </a:lnSpc>
            </a:pPr>
            <a:r>
              <a:rPr lang="en-US" sz="3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@a-r-u-t-h-r-a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0">
            <a:off x="10889607" y="1028700"/>
            <a:ext cx="7755612" cy="9472503"/>
          </a:xfrm>
          <a:custGeom>
            <a:avLst/>
            <a:gdLst/>
            <a:ahLst/>
            <a:cxnLst/>
            <a:rect r="r" b="b" t="t" l="l"/>
            <a:pathLst>
              <a:path h="9472503" w="7755612">
                <a:moveTo>
                  <a:pt x="7755612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2" y="9472503"/>
                </a:lnTo>
                <a:lnTo>
                  <a:pt x="7755612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DAGR0mUSHBo</dc:identifier>
  <dcterms:modified xsi:type="dcterms:W3CDTF">2011-08-01T06:04:30Z</dcterms:modified>
  <cp:revision>1</cp:revision>
  <dc:title>Black and White Modern Artificial Intelligence Presentation</dc:title>
</cp:coreProperties>
</file>