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uli Heavy" charset="1" panose="00000A00000000000000"/>
      <p:regular r:id="rId10"/>
    </p:embeddedFont>
    <p:embeddedFont>
      <p:font typeface="Inter" charset="1" panose="020B0502030000000004"/>
      <p:regular r:id="rId11"/>
    </p:embeddedFont>
    <p:embeddedFont>
      <p:font typeface="Bebas Neue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80031" y="9351544"/>
            <a:ext cx="740300" cy="70556"/>
            <a:chOff x="0" y="0"/>
            <a:chExt cx="987066" cy="9407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4074" cy="9407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25778" y="0"/>
              <a:ext cx="94074" cy="9407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447638" y="0"/>
              <a:ext cx="94074" cy="9407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670311" y="0"/>
              <a:ext cx="94074" cy="9407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892992" y="0"/>
              <a:ext cx="94074" cy="94074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6285488" cy="10287000"/>
          </a:xfrm>
          <a:custGeom>
            <a:avLst/>
            <a:gdLst/>
            <a:ahLst/>
            <a:cxnLst/>
            <a:rect r="r" b="b" t="t" l="l"/>
            <a:pathLst>
              <a:path h="10287000" w="16285488">
                <a:moveTo>
                  <a:pt x="0" y="0"/>
                </a:moveTo>
                <a:lnTo>
                  <a:pt x="16285488" y="0"/>
                </a:lnTo>
                <a:lnTo>
                  <a:pt x="162854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" r="0" b="-3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73835" y="2436324"/>
            <a:ext cx="11139280" cy="31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2"/>
              </a:lnSpc>
            </a:pPr>
            <a:r>
              <a:rPr lang="en-US" b="true" sz="9001" spc="41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ON-CHAIN VOTING PORTAL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76577" y="6100367"/>
            <a:ext cx="733484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532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 COLLEGE ELECTIONS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49373" y="0"/>
            <a:ext cx="12138627" cy="10287000"/>
          </a:xfrm>
          <a:custGeom>
            <a:avLst/>
            <a:gdLst/>
            <a:ahLst/>
            <a:cxnLst/>
            <a:rect r="r" b="b" t="t" l="l"/>
            <a:pathLst>
              <a:path h="10287000" w="12138627">
                <a:moveTo>
                  <a:pt x="0" y="0"/>
                </a:moveTo>
                <a:lnTo>
                  <a:pt x="12138627" y="0"/>
                </a:lnTo>
                <a:lnTo>
                  <a:pt x="121386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7" r="0" b="-887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7317956" y="2009010"/>
            <a:ext cx="938074" cy="0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7317956" y="6802356"/>
            <a:ext cx="938074" cy="0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148801"/>
            <a:ext cx="4791909" cy="81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6"/>
              </a:lnSpc>
            </a:pPr>
            <a:r>
              <a:rPr lang="en-US" b="true" sz="5200" spc="556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ABOUT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89491" y="1612225"/>
            <a:ext cx="775500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09309" y="1676676"/>
            <a:ext cx="351300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11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Problem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09309" y="2922737"/>
            <a:ext cx="8891088" cy="193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79">
                <a:solidFill>
                  <a:srgbClr val="FFFFFF">
                    <a:alpha val="93725"/>
                  </a:srgbClr>
                </a:solidFill>
                <a:latin typeface="Inter"/>
                <a:ea typeface="Inter"/>
                <a:cs typeface="Inter"/>
                <a:sym typeface="Inter"/>
              </a:rPr>
              <a:t>Traditional voting systems in college elections are often susceptible to fraud, tampering, and lack of transparency. By leveraging blockchain technology, this project aims to solve these issues by offering a decentralized voting platform where votes are securely recorded on-chain. The immutability and transparency of the blockchain ensure trust in the election process, allowing students to vote confidently knowing their votes will be accurately counted.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09309" y="7603490"/>
            <a:ext cx="9049991" cy="165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79">
                <a:solidFill>
                  <a:srgbClr val="FFFFFF">
                    <a:alpha val="90980"/>
                  </a:srgbClr>
                </a:solidFill>
                <a:latin typeface="Inter"/>
                <a:ea typeface="Inter"/>
                <a:cs typeface="Inter"/>
                <a:sym typeface="Inter"/>
              </a:rPr>
              <a:t>A on-chain voting system built on the Cardano blockchain for securely conducting college elections. It ensures that votes are recorded transparently on-chain, allowing for verifiable results and reducing the risk of tampering. The front-end is built using Next.js, and Mesh.js is used to integrate Cardano blockchain functionalities, while Firebase handles off-chain data storage.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09309" y="6467076"/>
            <a:ext cx="351300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11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89491" y="6396046"/>
            <a:ext cx="775500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19331" y="3356358"/>
            <a:ext cx="12695205" cy="6347602"/>
          </a:xfrm>
          <a:custGeom>
            <a:avLst/>
            <a:gdLst/>
            <a:ahLst/>
            <a:cxnLst/>
            <a:rect r="r" b="b" t="t" l="l"/>
            <a:pathLst>
              <a:path h="6347602" w="12695205">
                <a:moveTo>
                  <a:pt x="0" y="0"/>
                </a:moveTo>
                <a:lnTo>
                  <a:pt x="12695205" y="0"/>
                </a:lnTo>
                <a:lnTo>
                  <a:pt x="12695205" y="6347603"/>
                </a:lnTo>
                <a:lnTo>
                  <a:pt x="0" y="63476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1870" y="1125148"/>
            <a:ext cx="7685064" cy="173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5400" spc="577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ON-CHAIN YOUR CANDIDATE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01082" y="1844793"/>
            <a:ext cx="7047279" cy="31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9"/>
              </a:lnSpc>
            </a:pPr>
            <a:r>
              <a:rPr lang="en-US" sz="1999" spc="223">
                <a:solidFill>
                  <a:srgbClr val="D9D9D9"/>
                </a:solidFill>
                <a:latin typeface="Inter"/>
                <a:ea typeface="Inter"/>
                <a:cs typeface="Inter"/>
                <a:sym typeface="Inter"/>
              </a:rPr>
              <a:t>Connect Wallet -&gt; Vote and That’s it!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230868" cy="10287000"/>
          </a:xfrm>
          <a:custGeom>
            <a:avLst/>
            <a:gdLst/>
            <a:ahLst/>
            <a:cxnLst/>
            <a:rect r="r" b="b" t="t" l="l"/>
            <a:pathLst>
              <a:path h="10287000" w="13230868">
                <a:moveTo>
                  <a:pt x="0" y="0"/>
                </a:moveTo>
                <a:lnTo>
                  <a:pt x="13230868" y="0"/>
                </a:lnTo>
                <a:lnTo>
                  <a:pt x="132308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4515505" y="3682862"/>
            <a:ext cx="9256990" cy="0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4515505" y="5871653"/>
            <a:ext cx="9256990" cy="0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695943" y="3692387"/>
            <a:ext cx="12896114" cy="193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20"/>
              </a:lnSpc>
            </a:pPr>
            <a:r>
              <a:rPr lang="en-US" b="true" sz="11300" spc="406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17897" y="6274113"/>
            <a:ext cx="7852206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spc="50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@tahaaaaa13</a:t>
            </a:r>
          </a:p>
          <a:p>
            <a:pPr algn="ctr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DAGRxQ04E4k</dc:identifier>
  <dcterms:modified xsi:type="dcterms:W3CDTF">2011-08-01T06:04:30Z</dcterms:modified>
  <cp:revision>1</cp:revision>
  <dc:title>Black and Gray Gradient Professional Presentation</dc:title>
</cp:coreProperties>
</file>