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8" r:id="rId6"/>
    <p:sldId id="257" r:id="rId7"/>
    <p:sldId id="259" r:id="rId8"/>
    <p:sldId id="261" r:id="rId9"/>
    <p:sldId id="276" r:id="rId10"/>
    <p:sldId id="291" r:id="rId11"/>
    <p:sldId id="293" r:id="rId12"/>
    <p:sldId id="292" r:id="rId13"/>
    <p:sldId id="294" r:id="rId14"/>
    <p:sldId id="297" r:id="rId15"/>
    <p:sldId id="296" r:id="rId16"/>
    <p:sldId id="277" r:id="rId17"/>
    <p:sldId id="306" r:id="rId18"/>
    <p:sldId id="307" r:id="rId19"/>
    <p:sldId id="308" r:id="rId20"/>
    <p:sldId id="309" r:id="rId21"/>
    <p:sldId id="310" r:id="rId22"/>
    <p:sldId id="278" r:id="rId23"/>
    <p:sldId id="279" r:id="rId24"/>
    <p:sldId id="312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301" r:id="rId34"/>
    <p:sldId id="303" r:id="rId35"/>
    <p:sldId id="302" r:id="rId36"/>
    <p:sldId id="265" r:id="rId37"/>
    <p:sldId id="304" r:id="rId38"/>
    <p:sldId id="298" r:id="rId39"/>
    <p:sldId id="289" r:id="rId40"/>
    <p:sldId id="314" r:id="rId41"/>
    <p:sldId id="299" r:id="rId42"/>
    <p:sldId id="313" r:id="rId43"/>
    <p:sldId id="315" r:id="rId44"/>
    <p:sldId id="316" r:id="rId45"/>
    <p:sldId id="317" r:id="rId46"/>
    <p:sldId id="318" r:id="rId47"/>
    <p:sldId id="300" r:id="rId48"/>
    <p:sldId id="290" r:id="rId49"/>
    <p:sldId id="311" r:id="rId50"/>
    <p:sldId id="275" r:id="rId5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0C"/>
    <a:srgbClr val="F5F5F5"/>
    <a:srgbClr val="F669BE"/>
    <a:srgbClr val="666666"/>
    <a:srgbClr val="CD6AFB"/>
    <a:srgbClr val="4F92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7F20A-8B78-4DB1-A895-CD83CFCAB12E}" v="12" dt="2024-11-15T14:57:04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8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원" userId="079a4a96-06ae-4626-b1a1-f9126bd8420e" providerId="ADAL" clId="{483A7F28-B1A1-4EDC-8EEC-B05FC177C839}"/>
    <pc:docChg chg="undo redo custSel addSld delSld modSld sldOrd">
      <pc:chgData name="김지원" userId="079a4a96-06ae-4626-b1a1-f9126bd8420e" providerId="ADAL" clId="{483A7F28-B1A1-4EDC-8EEC-B05FC177C839}" dt="2024-11-13T06:15:17.190" v="7856" actId="20577"/>
      <pc:docMkLst>
        <pc:docMk/>
      </pc:docMkLst>
      <pc:sldChg chg="modSp mod">
        <pc:chgData name="김지원" userId="079a4a96-06ae-4626-b1a1-f9126bd8420e" providerId="ADAL" clId="{483A7F28-B1A1-4EDC-8EEC-B05FC177C839}" dt="2024-11-13T04:52:16.011" v="5728" actId="1076"/>
        <pc:sldMkLst>
          <pc:docMk/>
          <pc:sldMk cId="2259308896" sldId="256"/>
        </pc:sldMkLst>
        <pc:spChg chg="mod">
          <ac:chgData name="김지원" userId="079a4a96-06ae-4626-b1a1-f9126bd8420e" providerId="ADAL" clId="{483A7F28-B1A1-4EDC-8EEC-B05FC177C839}" dt="2024-11-13T04:51:23.988" v="5649" actId="3062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김지원" userId="079a4a96-06ae-4626-b1a1-f9126bd8420e" providerId="ADAL" clId="{483A7F28-B1A1-4EDC-8EEC-B05FC177C839}" dt="2024-11-13T04:52:16.011" v="5728" actId="1076"/>
          <ac:spMkLst>
            <pc:docMk/>
            <pc:sldMk cId="2259308896" sldId="256"/>
            <ac:spMk id="3" creationId="{A068D447-28D3-4F5F-B2DC-FD67E9015868}"/>
          </ac:spMkLst>
        </pc:spChg>
      </pc:sldChg>
      <pc:sldChg chg="modSp mod">
        <pc:chgData name="김지원" userId="079a4a96-06ae-4626-b1a1-f9126bd8420e" providerId="ADAL" clId="{483A7F28-B1A1-4EDC-8EEC-B05FC177C839}" dt="2024-11-12T06:11:15.419" v="4443" actId="27636"/>
        <pc:sldMkLst>
          <pc:docMk/>
          <pc:sldMk cId="1639799154" sldId="258"/>
        </pc:sldMkLst>
        <pc:spChg chg="mod">
          <ac:chgData name="김지원" userId="079a4a96-06ae-4626-b1a1-f9126bd8420e" providerId="ADAL" clId="{483A7F28-B1A1-4EDC-8EEC-B05FC177C839}" dt="2024-11-12T06:11:15.419" v="4443" actId="27636"/>
          <ac:spMkLst>
            <pc:docMk/>
            <pc:sldMk cId="1639799154" sldId="258"/>
            <ac:spMk id="3" creationId="{95B371F2-DBA5-415A-82C8-651F587B857A}"/>
          </ac:spMkLst>
        </pc:spChg>
      </pc:sldChg>
      <pc:sldChg chg="modSp mod">
        <pc:chgData name="김지원" userId="079a4a96-06ae-4626-b1a1-f9126bd8420e" providerId="ADAL" clId="{483A7F28-B1A1-4EDC-8EEC-B05FC177C839}" dt="2024-11-12T02:18:24.430" v="1974" actId="1076"/>
        <pc:sldMkLst>
          <pc:docMk/>
          <pc:sldMk cId="3446797337" sldId="259"/>
        </pc:sldMkLst>
        <pc:spChg chg="mod">
          <ac:chgData name="김지원" userId="079a4a96-06ae-4626-b1a1-f9126bd8420e" providerId="ADAL" clId="{483A7F28-B1A1-4EDC-8EEC-B05FC177C839}" dt="2024-11-12T02:18:24.430" v="1974" actId="1076"/>
          <ac:spMkLst>
            <pc:docMk/>
            <pc:sldMk cId="3446797337" sldId="259"/>
            <ac:spMk id="4" creationId="{D51A6D85-3837-435F-A342-5A3F98172B12}"/>
          </ac:spMkLst>
        </pc:spChg>
      </pc:sldChg>
      <pc:sldChg chg="addSp delSp modSp mod">
        <pc:chgData name="김지원" userId="079a4a96-06ae-4626-b1a1-f9126bd8420e" providerId="ADAL" clId="{483A7F28-B1A1-4EDC-8EEC-B05FC177C839}" dt="2024-11-12T02:17:19.119" v="1853" actId="21"/>
        <pc:sldMkLst>
          <pc:docMk/>
          <pc:sldMk cId="1527386939" sldId="261"/>
        </pc:sldMkLst>
        <pc:spChg chg="add mod">
          <ac:chgData name="김지원" userId="079a4a96-06ae-4626-b1a1-f9126bd8420e" providerId="ADAL" clId="{483A7F28-B1A1-4EDC-8EEC-B05FC177C839}" dt="2024-11-12T02:16:18.628" v="1850" actId="164"/>
          <ac:spMkLst>
            <pc:docMk/>
            <pc:sldMk cId="1527386939" sldId="261"/>
            <ac:spMk id="7" creationId="{4E24B3A4-52CC-07F8-8230-5395B77C4976}"/>
          </ac:spMkLst>
        </pc:spChg>
        <pc:spChg chg="add mod">
          <ac:chgData name="김지원" userId="079a4a96-06ae-4626-b1a1-f9126bd8420e" providerId="ADAL" clId="{483A7F28-B1A1-4EDC-8EEC-B05FC177C839}" dt="2024-11-12T02:16:18.628" v="1850" actId="164"/>
          <ac:spMkLst>
            <pc:docMk/>
            <pc:sldMk cId="1527386939" sldId="261"/>
            <ac:spMk id="8" creationId="{8CFA7D9C-6DE5-8724-A1C3-569F55FB22B0}"/>
          </ac:spMkLst>
        </pc:spChg>
        <pc:spChg chg="mod">
          <ac:chgData name="김지원" userId="079a4a96-06ae-4626-b1a1-f9126bd8420e" providerId="ADAL" clId="{483A7F28-B1A1-4EDC-8EEC-B05FC177C839}" dt="2024-11-12T01:36:37.904" v="1709" actId="14100"/>
          <ac:spMkLst>
            <pc:docMk/>
            <pc:sldMk cId="1527386939" sldId="261"/>
            <ac:spMk id="9" creationId="{9E1F3AAB-5DD0-0CC0-3AE7-EF7AAAA49252}"/>
          </ac:spMkLst>
        </pc:spChg>
        <pc:spChg chg="add mod">
          <ac:chgData name="김지원" userId="079a4a96-06ae-4626-b1a1-f9126bd8420e" providerId="ADAL" clId="{483A7F28-B1A1-4EDC-8EEC-B05FC177C839}" dt="2024-11-12T02:16:18.628" v="1850" actId="164"/>
          <ac:spMkLst>
            <pc:docMk/>
            <pc:sldMk cId="1527386939" sldId="261"/>
            <ac:spMk id="10" creationId="{841933B9-901B-F7A5-E587-D84F3212FBFE}"/>
          </ac:spMkLst>
        </pc:spChg>
        <pc:spChg chg="add mod">
          <ac:chgData name="김지원" userId="079a4a96-06ae-4626-b1a1-f9126bd8420e" providerId="ADAL" clId="{483A7F28-B1A1-4EDC-8EEC-B05FC177C839}" dt="2024-11-12T02:16:18.628" v="1850" actId="164"/>
          <ac:spMkLst>
            <pc:docMk/>
            <pc:sldMk cId="1527386939" sldId="261"/>
            <ac:spMk id="11" creationId="{DD5140ED-655F-6A44-9158-CFCC06DCA326}"/>
          </ac:spMkLst>
        </pc:spChg>
        <pc:grpChg chg="add mod">
          <ac:chgData name="김지원" userId="079a4a96-06ae-4626-b1a1-f9126bd8420e" providerId="ADAL" clId="{483A7F28-B1A1-4EDC-8EEC-B05FC177C839}" dt="2024-11-12T02:16:24.477" v="1851" actId="164"/>
          <ac:grpSpMkLst>
            <pc:docMk/>
            <pc:sldMk cId="1527386939" sldId="261"/>
            <ac:grpSpMk id="12" creationId="{DA88503A-F7B6-EC55-5935-225E3C8F0C51}"/>
          </ac:grpSpMkLst>
        </pc:grpChg>
        <pc:grpChg chg="add del mod">
          <ac:chgData name="김지원" userId="079a4a96-06ae-4626-b1a1-f9126bd8420e" providerId="ADAL" clId="{483A7F28-B1A1-4EDC-8EEC-B05FC177C839}" dt="2024-11-12T02:17:19.119" v="1853" actId="21"/>
          <ac:grpSpMkLst>
            <pc:docMk/>
            <pc:sldMk cId="1527386939" sldId="261"/>
            <ac:grpSpMk id="13" creationId="{27F9E0E3-9A80-A010-E944-9F1BD8537068}"/>
          </ac:grpSpMkLst>
        </pc:grpChg>
        <pc:picChg chg="add del mod">
          <ac:chgData name="김지원" userId="079a4a96-06ae-4626-b1a1-f9126bd8420e" providerId="ADAL" clId="{483A7F28-B1A1-4EDC-8EEC-B05FC177C839}" dt="2024-11-12T00:02:24.975" v="1679" actId="478"/>
          <ac:picMkLst>
            <pc:docMk/>
            <pc:sldMk cId="1527386939" sldId="261"/>
            <ac:picMk id="4" creationId="{A67DCD96-DE47-8459-08D8-42CF542C96D0}"/>
          </ac:picMkLst>
        </pc:picChg>
        <pc:picChg chg="add mod ord modCrop">
          <ac:chgData name="김지원" userId="079a4a96-06ae-4626-b1a1-f9126bd8420e" providerId="ADAL" clId="{483A7F28-B1A1-4EDC-8EEC-B05FC177C839}" dt="2024-11-12T02:16:24.477" v="1851" actId="164"/>
          <ac:picMkLst>
            <pc:docMk/>
            <pc:sldMk cId="1527386939" sldId="261"/>
            <ac:picMk id="6" creationId="{21E42E4B-AE46-B18A-9A6D-A45EB1A6A78D}"/>
          </ac:picMkLst>
        </pc:picChg>
      </pc:sldChg>
      <pc:sldChg chg="modSp mod">
        <pc:chgData name="김지원" userId="079a4a96-06ae-4626-b1a1-f9126bd8420e" providerId="ADAL" clId="{483A7F28-B1A1-4EDC-8EEC-B05FC177C839}" dt="2024-11-12T07:36:17.627" v="5646" actId="1076"/>
        <pc:sldMkLst>
          <pc:docMk/>
          <pc:sldMk cId="2563119616" sldId="265"/>
        </pc:sldMkLst>
        <pc:spChg chg="mod">
          <ac:chgData name="김지원" userId="079a4a96-06ae-4626-b1a1-f9126bd8420e" providerId="ADAL" clId="{483A7F28-B1A1-4EDC-8EEC-B05FC177C839}" dt="2024-11-12T07:36:17.627" v="5646" actId="1076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김지원" userId="079a4a96-06ae-4626-b1a1-f9126bd8420e" providerId="ADAL" clId="{483A7F28-B1A1-4EDC-8EEC-B05FC177C839}" dt="2024-11-12T05:46:12.815" v="3885" actId="1076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김지원" userId="079a4a96-06ae-4626-b1a1-f9126bd8420e" providerId="ADAL" clId="{483A7F28-B1A1-4EDC-8EEC-B05FC177C839}" dt="2024-11-12T05:45:28.185" v="3878" actId="20577"/>
          <ac:spMkLst>
            <pc:docMk/>
            <pc:sldMk cId="2563119616" sldId="265"/>
            <ac:spMk id="4" creationId="{950677C9-3E42-427F-93B8-526692906471}"/>
          </ac:spMkLst>
        </pc:spChg>
      </pc:sldChg>
      <pc:sldChg chg="del">
        <pc:chgData name="김지원" userId="079a4a96-06ae-4626-b1a1-f9126bd8420e" providerId="ADAL" clId="{483A7F28-B1A1-4EDC-8EEC-B05FC177C839}" dt="2024-11-11T07:36:49.369" v="876" actId="47"/>
        <pc:sldMkLst>
          <pc:docMk/>
          <pc:sldMk cId="2721508595" sldId="266"/>
        </pc:sldMkLst>
      </pc:sldChg>
      <pc:sldChg chg="addSp delSp del mod ord">
        <pc:chgData name="김지원" userId="079a4a96-06ae-4626-b1a1-f9126bd8420e" providerId="ADAL" clId="{483A7F28-B1A1-4EDC-8EEC-B05FC177C839}" dt="2024-11-11T07:41:42.352" v="994" actId="47"/>
        <pc:sldMkLst>
          <pc:docMk/>
          <pc:sldMk cId="445070695" sldId="267"/>
        </pc:sldMkLst>
        <pc:spChg chg="add del">
          <ac:chgData name="김지원" userId="079a4a96-06ae-4626-b1a1-f9126bd8420e" providerId="ADAL" clId="{483A7F28-B1A1-4EDC-8EEC-B05FC177C839}" dt="2024-11-11T07:40:04.591" v="990" actId="22"/>
          <ac:spMkLst>
            <pc:docMk/>
            <pc:sldMk cId="445070695" sldId="267"/>
            <ac:spMk id="8" creationId="{E236CF4E-269F-ABA0-3D54-C28C2C89F74B}"/>
          </ac:spMkLst>
        </pc:spChg>
      </pc:sldChg>
      <pc:sldChg chg="delSp modSp del mod modAnim">
        <pc:chgData name="김지원" userId="079a4a96-06ae-4626-b1a1-f9126bd8420e" providerId="ADAL" clId="{483A7F28-B1A1-4EDC-8EEC-B05FC177C839}" dt="2024-11-11T07:46:59.750" v="1615" actId="47"/>
        <pc:sldMkLst>
          <pc:docMk/>
          <pc:sldMk cId="2639983765" sldId="273"/>
        </pc:sldMkLst>
        <pc:spChg chg="mod">
          <ac:chgData name="김지원" userId="079a4a96-06ae-4626-b1a1-f9126bd8420e" providerId="ADAL" clId="{483A7F28-B1A1-4EDC-8EEC-B05FC177C839}" dt="2024-11-11T07:38:01.967" v="949" actId="1076"/>
          <ac:spMkLst>
            <pc:docMk/>
            <pc:sldMk cId="2639983765" sldId="273"/>
            <ac:spMk id="2" creationId="{33AF65A7-995A-9F45-891C-82D9B9D40801}"/>
          </ac:spMkLst>
        </pc:spChg>
        <pc:spChg chg="del">
          <ac:chgData name="김지원" userId="079a4a96-06ae-4626-b1a1-f9126bd8420e" providerId="ADAL" clId="{483A7F28-B1A1-4EDC-8EEC-B05FC177C839}" dt="2024-11-11T07:37:18.686" v="938" actId="478"/>
          <ac:spMkLst>
            <pc:docMk/>
            <pc:sldMk cId="2639983765" sldId="273"/>
            <ac:spMk id="3" creationId="{8D3F7063-A64B-CB42-8BBF-BF52424269A8}"/>
          </ac:spMkLst>
        </pc:spChg>
        <pc:spChg chg="del">
          <ac:chgData name="김지원" userId="079a4a96-06ae-4626-b1a1-f9126bd8420e" providerId="ADAL" clId="{483A7F28-B1A1-4EDC-8EEC-B05FC177C839}" dt="2024-11-11T07:37:18.686" v="938" actId="478"/>
          <ac:spMkLst>
            <pc:docMk/>
            <pc:sldMk cId="2639983765" sldId="273"/>
            <ac:spMk id="4" creationId="{6E4EA976-8646-0143-BA18-8675E6FA5EB7}"/>
          </ac:spMkLst>
        </pc:spChg>
        <pc:spChg chg="del">
          <ac:chgData name="김지원" userId="079a4a96-06ae-4626-b1a1-f9126bd8420e" providerId="ADAL" clId="{483A7F28-B1A1-4EDC-8EEC-B05FC177C839}" dt="2024-11-11T07:37:18.686" v="938" actId="478"/>
          <ac:spMkLst>
            <pc:docMk/>
            <pc:sldMk cId="2639983765" sldId="273"/>
            <ac:spMk id="5" creationId="{7003A5E2-8F37-D546-BCD9-24A2037BB54D}"/>
          </ac:spMkLst>
        </pc:spChg>
        <pc:spChg chg="mod">
          <ac:chgData name="김지원" userId="079a4a96-06ae-4626-b1a1-f9126bd8420e" providerId="ADAL" clId="{483A7F28-B1A1-4EDC-8EEC-B05FC177C839}" dt="2024-11-11T07:38:08.357" v="951" actId="1076"/>
          <ac:spMkLst>
            <pc:docMk/>
            <pc:sldMk cId="2639983765" sldId="273"/>
            <ac:spMk id="7" creationId="{E178654B-08C9-4C41-8BEC-DFB720245862}"/>
          </ac:spMkLst>
        </pc:spChg>
        <pc:spChg chg="mod">
          <ac:chgData name="김지원" userId="079a4a96-06ae-4626-b1a1-f9126bd8420e" providerId="ADAL" clId="{483A7F28-B1A1-4EDC-8EEC-B05FC177C839}" dt="2024-11-11T07:37:25.490" v="939" actId="2711"/>
          <ac:spMkLst>
            <pc:docMk/>
            <pc:sldMk cId="2639983765" sldId="273"/>
            <ac:spMk id="13" creationId="{6118A1B7-08BA-6B43-BBA8-952377DF944D}"/>
          </ac:spMkLst>
        </pc:spChg>
        <pc:spChg chg="mod">
          <ac:chgData name="김지원" userId="079a4a96-06ae-4626-b1a1-f9126bd8420e" providerId="ADAL" clId="{483A7F28-B1A1-4EDC-8EEC-B05FC177C839}" dt="2024-11-11T07:37:25.490" v="939" actId="2711"/>
          <ac:spMkLst>
            <pc:docMk/>
            <pc:sldMk cId="2639983765" sldId="273"/>
            <ac:spMk id="14" creationId="{A1F17760-D90A-AB46-A4E0-31B2684E3F5E}"/>
          </ac:spMkLst>
        </pc:spChg>
      </pc:sldChg>
      <pc:sldChg chg="addSp delSp modSp mod">
        <pc:chgData name="김지원" userId="079a4a96-06ae-4626-b1a1-f9126bd8420e" providerId="ADAL" clId="{483A7F28-B1A1-4EDC-8EEC-B05FC177C839}" dt="2024-11-11T07:46:55.485" v="1614" actId="403"/>
        <pc:sldMkLst>
          <pc:docMk/>
          <pc:sldMk cId="926184573" sldId="275"/>
        </pc:sldMkLst>
        <pc:spChg chg="mod">
          <ac:chgData name="김지원" userId="079a4a96-06ae-4626-b1a1-f9126bd8420e" providerId="ADAL" clId="{483A7F28-B1A1-4EDC-8EEC-B05FC177C839}" dt="2024-11-11T07:46:55.485" v="1614" actId="403"/>
          <ac:spMkLst>
            <pc:docMk/>
            <pc:sldMk cId="926184573" sldId="275"/>
            <ac:spMk id="2" creationId="{69FAE308-3076-43DB-B834-DA0B0AE19AF9}"/>
          </ac:spMkLst>
        </pc:spChg>
        <pc:spChg chg="del mod">
          <ac:chgData name="김지원" userId="079a4a96-06ae-4626-b1a1-f9126bd8420e" providerId="ADAL" clId="{483A7F28-B1A1-4EDC-8EEC-B05FC177C839}" dt="2024-11-11T07:38:53.104" v="984" actId="478"/>
          <ac:spMkLst>
            <pc:docMk/>
            <pc:sldMk cId="926184573" sldId="275"/>
            <ac:spMk id="3" creationId="{BABC2CE0-8806-4B2A-A10A-32984D317434}"/>
          </ac:spMkLst>
        </pc:spChg>
        <pc:spChg chg="add del mod">
          <ac:chgData name="김지원" userId="079a4a96-06ae-4626-b1a1-f9126bd8420e" providerId="ADAL" clId="{483A7F28-B1A1-4EDC-8EEC-B05FC177C839}" dt="2024-11-11T07:38:55.572" v="985" actId="478"/>
          <ac:spMkLst>
            <pc:docMk/>
            <pc:sldMk cId="926184573" sldId="275"/>
            <ac:spMk id="5" creationId="{15630E1C-EC4D-8A04-4AE3-60772A0F6308}"/>
          </ac:spMkLst>
        </pc:spChg>
        <pc:spChg chg="add del mod">
          <ac:chgData name="김지원" userId="079a4a96-06ae-4626-b1a1-f9126bd8420e" providerId="ADAL" clId="{483A7F28-B1A1-4EDC-8EEC-B05FC177C839}" dt="2024-11-11T07:46:47.557" v="1609" actId="478"/>
          <ac:spMkLst>
            <pc:docMk/>
            <pc:sldMk cId="926184573" sldId="275"/>
            <ac:spMk id="6" creationId="{E96FC207-86B2-C771-36E3-5E110087AA2B}"/>
          </ac:spMkLst>
        </pc:spChg>
      </pc:sldChg>
      <pc:sldChg chg="addSp delSp modSp mod">
        <pc:chgData name="김지원" userId="079a4a96-06ae-4626-b1a1-f9126bd8420e" providerId="ADAL" clId="{483A7F28-B1A1-4EDC-8EEC-B05FC177C839}" dt="2024-11-12T07:05:50.909" v="4800" actId="1582"/>
        <pc:sldMkLst>
          <pc:docMk/>
          <pc:sldMk cId="3339226873" sldId="276"/>
        </pc:sldMkLst>
        <pc:spChg chg="mod">
          <ac:chgData name="김지원" userId="079a4a96-06ae-4626-b1a1-f9126bd8420e" providerId="ADAL" clId="{483A7F28-B1A1-4EDC-8EEC-B05FC177C839}" dt="2024-11-12T02:17:58.841" v="1928" actId="20577"/>
          <ac:spMkLst>
            <pc:docMk/>
            <pc:sldMk cId="3339226873" sldId="276"/>
            <ac:spMk id="2" creationId="{7BFBEBDF-20FC-BBE1-56E9-7F8146361067}"/>
          </ac:spMkLst>
        </pc:spChg>
        <pc:spChg chg="add del mod">
          <ac:chgData name="김지원" userId="079a4a96-06ae-4626-b1a1-f9126bd8420e" providerId="ADAL" clId="{483A7F28-B1A1-4EDC-8EEC-B05FC177C839}" dt="2024-11-12T02:17:41.458" v="1859" actId="478"/>
          <ac:spMkLst>
            <pc:docMk/>
            <pc:sldMk cId="3339226873" sldId="276"/>
            <ac:spMk id="4" creationId="{490D3745-9FA2-1BBF-1D35-95EFA94E89E6}"/>
          </ac:spMkLst>
        </pc:spChg>
        <pc:spChg chg="mod">
          <ac:chgData name="김지원" userId="079a4a96-06ae-4626-b1a1-f9126bd8420e" providerId="ADAL" clId="{483A7F28-B1A1-4EDC-8EEC-B05FC177C839}" dt="2024-11-12T07:05:50.909" v="4800" actId="1582"/>
          <ac:spMkLst>
            <pc:docMk/>
            <pc:sldMk cId="3339226873" sldId="276"/>
            <ac:spMk id="7" creationId="{4E24B3A4-52CC-07F8-8230-5395B77C4976}"/>
          </ac:spMkLst>
        </pc:spChg>
        <pc:spChg chg="mod">
          <ac:chgData name="김지원" userId="079a4a96-06ae-4626-b1a1-f9126bd8420e" providerId="ADAL" clId="{483A7F28-B1A1-4EDC-8EEC-B05FC177C839}" dt="2024-11-12T07:05:50.909" v="4800" actId="1582"/>
          <ac:spMkLst>
            <pc:docMk/>
            <pc:sldMk cId="3339226873" sldId="276"/>
            <ac:spMk id="8" creationId="{8CFA7D9C-6DE5-8724-A1C3-569F55FB22B0}"/>
          </ac:spMkLst>
        </pc:spChg>
        <pc:spChg chg="del mod">
          <ac:chgData name="김지원" userId="079a4a96-06ae-4626-b1a1-f9126bd8420e" providerId="ADAL" clId="{483A7F28-B1A1-4EDC-8EEC-B05FC177C839}" dt="2024-11-12T02:17:39.606" v="1858" actId="478"/>
          <ac:spMkLst>
            <pc:docMk/>
            <pc:sldMk cId="3339226873" sldId="276"/>
            <ac:spMk id="9" creationId="{EF78680B-917E-5E8A-7613-48CD90B51A31}"/>
          </ac:spMkLst>
        </pc:spChg>
        <pc:spChg chg="mod">
          <ac:chgData name="김지원" userId="079a4a96-06ae-4626-b1a1-f9126bd8420e" providerId="ADAL" clId="{483A7F28-B1A1-4EDC-8EEC-B05FC177C839}" dt="2024-11-12T07:05:50.909" v="4800" actId="1582"/>
          <ac:spMkLst>
            <pc:docMk/>
            <pc:sldMk cId="3339226873" sldId="276"/>
            <ac:spMk id="10" creationId="{841933B9-901B-F7A5-E587-D84F3212FBFE}"/>
          </ac:spMkLst>
        </pc:spChg>
        <pc:spChg chg="mod">
          <ac:chgData name="김지원" userId="079a4a96-06ae-4626-b1a1-f9126bd8420e" providerId="ADAL" clId="{483A7F28-B1A1-4EDC-8EEC-B05FC177C839}" dt="2024-11-12T07:05:50.909" v="4800" actId="1582"/>
          <ac:spMkLst>
            <pc:docMk/>
            <pc:sldMk cId="3339226873" sldId="276"/>
            <ac:spMk id="11" creationId="{DD5140ED-655F-6A44-9158-CFCC06DCA326}"/>
          </ac:spMkLst>
        </pc:spChg>
        <pc:grpChg chg="mod">
          <ac:chgData name="김지원" userId="079a4a96-06ae-4626-b1a1-f9126bd8420e" providerId="ADAL" clId="{483A7F28-B1A1-4EDC-8EEC-B05FC177C839}" dt="2024-11-12T02:17:26.306" v="1856"/>
          <ac:grpSpMkLst>
            <pc:docMk/>
            <pc:sldMk cId="3339226873" sldId="276"/>
            <ac:grpSpMk id="12" creationId="{DA88503A-F7B6-EC55-5935-225E3C8F0C51}"/>
          </ac:grpSpMkLst>
        </pc:grpChg>
        <pc:grpChg chg="add mod">
          <ac:chgData name="김지원" userId="079a4a96-06ae-4626-b1a1-f9126bd8420e" providerId="ADAL" clId="{483A7F28-B1A1-4EDC-8EEC-B05FC177C839}" dt="2024-11-12T02:20:43.100" v="1975" actId="14100"/>
          <ac:grpSpMkLst>
            <pc:docMk/>
            <pc:sldMk cId="3339226873" sldId="276"/>
            <ac:grpSpMk id="13" creationId="{27F9E0E3-9A80-A010-E944-9F1BD8537068}"/>
          </ac:grpSpMkLst>
        </pc:grpChg>
        <pc:picChg chg="mod">
          <ac:chgData name="김지원" userId="079a4a96-06ae-4626-b1a1-f9126bd8420e" providerId="ADAL" clId="{483A7F28-B1A1-4EDC-8EEC-B05FC177C839}" dt="2024-11-12T02:17:26.306" v="1856"/>
          <ac:picMkLst>
            <pc:docMk/>
            <pc:sldMk cId="3339226873" sldId="276"/>
            <ac:picMk id="6" creationId="{21E42E4B-AE46-B18A-9A6D-A45EB1A6A78D}"/>
          </ac:picMkLst>
        </pc:picChg>
      </pc:sldChg>
      <pc:sldChg chg="addSp delSp modSp mod delAnim modAnim">
        <pc:chgData name="김지원" userId="079a4a96-06ae-4626-b1a1-f9126bd8420e" providerId="ADAL" clId="{483A7F28-B1A1-4EDC-8EEC-B05FC177C839}" dt="2024-11-13T06:12:14.863" v="7745" actId="21"/>
        <pc:sldMkLst>
          <pc:docMk/>
          <pc:sldMk cId="1498608197" sldId="277"/>
        </pc:sldMkLst>
        <pc:spChg chg="mod">
          <ac:chgData name="김지원" userId="079a4a96-06ae-4626-b1a1-f9126bd8420e" providerId="ADAL" clId="{483A7F28-B1A1-4EDC-8EEC-B05FC177C839}" dt="2024-11-12T02:18:01.934" v="1929" actId="20577"/>
          <ac:spMkLst>
            <pc:docMk/>
            <pc:sldMk cId="1498608197" sldId="277"/>
            <ac:spMk id="2" creationId="{5BA8F0ED-B7E1-7B07-C344-FF95A9CA63B5}"/>
          </ac:spMkLst>
        </pc:spChg>
        <pc:spChg chg="add del mod">
          <ac:chgData name="김지원" userId="079a4a96-06ae-4626-b1a1-f9126bd8420e" providerId="ADAL" clId="{483A7F28-B1A1-4EDC-8EEC-B05FC177C839}" dt="2024-11-13T06:12:14.863" v="7745" actId="21"/>
          <ac:spMkLst>
            <pc:docMk/>
            <pc:sldMk cId="1498608197" sldId="277"/>
            <ac:spMk id="3" creationId="{8D9D241F-EEFA-B5EF-7735-10E8DD3A89F2}"/>
          </ac:spMkLst>
        </pc:spChg>
      </pc:sldChg>
      <pc:sldChg chg="modSp mod">
        <pc:chgData name="김지원" userId="079a4a96-06ae-4626-b1a1-f9126bd8420e" providerId="ADAL" clId="{483A7F28-B1A1-4EDC-8EEC-B05FC177C839}" dt="2024-11-12T07:12:44.567" v="5089" actId="20577"/>
        <pc:sldMkLst>
          <pc:docMk/>
          <pc:sldMk cId="2316963518" sldId="280"/>
        </pc:sldMkLst>
        <pc:spChg chg="mod">
          <ac:chgData name="김지원" userId="079a4a96-06ae-4626-b1a1-f9126bd8420e" providerId="ADAL" clId="{483A7F28-B1A1-4EDC-8EEC-B05FC177C839}" dt="2024-11-12T07:12:44.567" v="5089" actId="20577"/>
          <ac:spMkLst>
            <pc:docMk/>
            <pc:sldMk cId="2316963518" sldId="280"/>
            <ac:spMk id="3" creationId="{F2C0B83F-BA95-3708-D138-FC110903141B}"/>
          </ac:spMkLst>
        </pc:spChg>
        <pc:spChg chg="mod">
          <ac:chgData name="김지원" userId="079a4a96-06ae-4626-b1a1-f9126bd8420e" providerId="ADAL" clId="{483A7F28-B1A1-4EDC-8EEC-B05FC177C839}" dt="2024-11-12T06:38:50.928" v="4751"/>
          <ac:spMkLst>
            <pc:docMk/>
            <pc:sldMk cId="2316963518" sldId="280"/>
            <ac:spMk id="9" creationId="{31F92E9F-7266-22F6-DCA9-0CE8DFA8EBEC}"/>
          </ac:spMkLst>
        </pc:spChg>
      </pc:sldChg>
      <pc:sldChg chg="modSp mod">
        <pc:chgData name="김지원" userId="079a4a96-06ae-4626-b1a1-f9126bd8420e" providerId="ADAL" clId="{483A7F28-B1A1-4EDC-8EEC-B05FC177C839}" dt="2024-11-12T07:13:49.553" v="5126" actId="20577"/>
        <pc:sldMkLst>
          <pc:docMk/>
          <pc:sldMk cId="1729076981" sldId="281"/>
        </pc:sldMkLst>
        <pc:spChg chg="mod">
          <ac:chgData name="김지원" userId="079a4a96-06ae-4626-b1a1-f9126bd8420e" providerId="ADAL" clId="{483A7F28-B1A1-4EDC-8EEC-B05FC177C839}" dt="2024-11-12T07:13:49.553" v="5126" actId="20577"/>
          <ac:spMkLst>
            <pc:docMk/>
            <pc:sldMk cId="1729076981" sldId="281"/>
            <ac:spMk id="3" creationId="{97C4DFD2-27B5-5BD9-7D00-9A010A1C1C6A}"/>
          </ac:spMkLst>
        </pc:spChg>
        <pc:spChg chg="mod">
          <ac:chgData name="김지원" userId="079a4a96-06ae-4626-b1a1-f9126bd8420e" providerId="ADAL" clId="{483A7F28-B1A1-4EDC-8EEC-B05FC177C839}" dt="2024-11-12T06:37:32.302" v="4596" actId="20577"/>
          <ac:spMkLst>
            <pc:docMk/>
            <pc:sldMk cId="1729076981" sldId="281"/>
            <ac:spMk id="9" creationId="{E2CCC812-14E0-6A59-0B11-38361A5AD66A}"/>
          </ac:spMkLst>
        </pc:spChg>
      </pc:sldChg>
      <pc:sldChg chg="modSp mod ord">
        <pc:chgData name="김지원" userId="079a4a96-06ae-4626-b1a1-f9126bd8420e" providerId="ADAL" clId="{483A7F28-B1A1-4EDC-8EEC-B05FC177C839}" dt="2024-11-12T07:13:16.787" v="5097" actId="20577"/>
        <pc:sldMkLst>
          <pc:docMk/>
          <pc:sldMk cId="859241648" sldId="282"/>
        </pc:sldMkLst>
        <pc:spChg chg="mod">
          <ac:chgData name="김지원" userId="079a4a96-06ae-4626-b1a1-f9126bd8420e" providerId="ADAL" clId="{483A7F28-B1A1-4EDC-8EEC-B05FC177C839}" dt="2024-11-12T07:13:16.787" v="5097" actId="20577"/>
          <ac:spMkLst>
            <pc:docMk/>
            <pc:sldMk cId="859241648" sldId="282"/>
            <ac:spMk id="3" creationId="{5C69DAB0-281E-4E11-2807-6A22481A578F}"/>
          </ac:spMkLst>
        </pc:spChg>
        <pc:spChg chg="mod">
          <ac:chgData name="김지원" userId="079a4a96-06ae-4626-b1a1-f9126bd8420e" providerId="ADAL" clId="{483A7F28-B1A1-4EDC-8EEC-B05FC177C839}" dt="2024-11-12T06:39:11.077" v="4794" actId="6549"/>
          <ac:spMkLst>
            <pc:docMk/>
            <pc:sldMk cId="859241648" sldId="282"/>
            <ac:spMk id="9" creationId="{1B403AD3-0D2B-06E5-276B-9F7AD096716C}"/>
          </ac:spMkLst>
        </pc:spChg>
      </pc:sldChg>
      <pc:sldChg chg="modSp mod">
        <pc:chgData name="김지원" userId="079a4a96-06ae-4626-b1a1-f9126bd8420e" providerId="ADAL" clId="{483A7F28-B1A1-4EDC-8EEC-B05FC177C839}" dt="2024-11-12T06:38:21.748" v="4708" actId="14100"/>
        <pc:sldMkLst>
          <pc:docMk/>
          <pc:sldMk cId="447008779" sldId="283"/>
        </pc:sldMkLst>
        <pc:spChg chg="mod">
          <ac:chgData name="김지원" userId="079a4a96-06ae-4626-b1a1-f9126bd8420e" providerId="ADAL" clId="{483A7F28-B1A1-4EDC-8EEC-B05FC177C839}" dt="2024-11-12T06:38:21.748" v="4708" actId="14100"/>
          <ac:spMkLst>
            <pc:docMk/>
            <pc:sldMk cId="447008779" sldId="283"/>
            <ac:spMk id="3" creationId="{BE034F5F-04A5-2F6B-1D9E-9B760E90CE59}"/>
          </ac:spMkLst>
        </pc:spChg>
        <pc:spChg chg="mod">
          <ac:chgData name="김지원" userId="079a4a96-06ae-4626-b1a1-f9126bd8420e" providerId="ADAL" clId="{483A7F28-B1A1-4EDC-8EEC-B05FC177C839}" dt="2024-11-12T06:38:17.465" v="4707" actId="20577"/>
          <ac:spMkLst>
            <pc:docMk/>
            <pc:sldMk cId="447008779" sldId="283"/>
            <ac:spMk id="9" creationId="{A334EAB9-3C06-4946-B2A8-E22BF134E3B9}"/>
          </ac:spMkLst>
        </pc:spChg>
      </pc:sldChg>
      <pc:sldChg chg="modSp mod">
        <pc:chgData name="김지원" userId="079a4a96-06ae-4626-b1a1-f9126bd8420e" providerId="ADAL" clId="{483A7F28-B1A1-4EDC-8EEC-B05FC177C839}" dt="2024-11-13T05:45:17.973" v="5793" actId="20577"/>
        <pc:sldMkLst>
          <pc:docMk/>
          <pc:sldMk cId="1396294045" sldId="284"/>
        </pc:sldMkLst>
        <pc:spChg chg="mod">
          <ac:chgData name="김지원" userId="079a4a96-06ae-4626-b1a1-f9126bd8420e" providerId="ADAL" clId="{483A7F28-B1A1-4EDC-8EEC-B05FC177C839}" dt="2024-11-13T05:45:17.973" v="5793" actId="20577"/>
          <ac:spMkLst>
            <pc:docMk/>
            <pc:sldMk cId="1396294045" sldId="284"/>
            <ac:spMk id="9" creationId="{24E9C47E-27C1-2C1C-797C-4ABD3B269243}"/>
          </ac:spMkLst>
        </pc:spChg>
      </pc:sldChg>
      <pc:sldChg chg="addSp delSp modSp mod delAnim modAnim">
        <pc:chgData name="김지원" userId="079a4a96-06ae-4626-b1a1-f9126bd8420e" providerId="ADAL" clId="{483A7F28-B1A1-4EDC-8EEC-B05FC177C839}" dt="2024-11-12T07:14:58.070" v="5127" actId="478"/>
        <pc:sldMkLst>
          <pc:docMk/>
          <pc:sldMk cId="2882894700" sldId="286"/>
        </pc:sldMkLst>
        <pc:spChg chg="add del mod">
          <ac:chgData name="김지원" userId="079a4a96-06ae-4626-b1a1-f9126bd8420e" providerId="ADAL" clId="{483A7F28-B1A1-4EDC-8EEC-B05FC177C839}" dt="2024-11-12T07:14:58.070" v="5127" actId="478"/>
          <ac:spMkLst>
            <pc:docMk/>
            <pc:sldMk cId="2882894700" sldId="286"/>
            <ac:spMk id="10" creationId="{192C1A40-7EB3-574E-0937-4E7611C0F0D5}"/>
          </ac:spMkLst>
        </pc:spChg>
      </pc:sldChg>
      <pc:sldChg chg="modSp mod">
        <pc:chgData name="김지원" userId="079a4a96-06ae-4626-b1a1-f9126bd8420e" providerId="ADAL" clId="{483A7F28-B1A1-4EDC-8EEC-B05FC177C839}" dt="2024-11-12T06:02:25.365" v="4294" actId="20577"/>
        <pc:sldMkLst>
          <pc:docMk/>
          <pc:sldMk cId="4042798574" sldId="287"/>
        </pc:sldMkLst>
        <pc:spChg chg="mod">
          <ac:chgData name="김지원" userId="079a4a96-06ae-4626-b1a1-f9126bd8420e" providerId="ADAL" clId="{483A7F28-B1A1-4EDC-8EEC-B05FC177C839}" dt="2024-11-12T06:02:25.365" v="4294" actId="20577"/>
          <ac:spMkLst>
            <pc:docMk/>
            <pc:sldMk cId="4042798574" sldId="287"/>
            <ac:spMk id="4" creationId="{0706E425-FAFC-201C-4651-5D07424034F7}"/>
          </ac:spMkLst>
        </pc:spChg>
      </pc:sldChg>
      <pc:sldChg chg="modSp del mod">
        <pc:chgData name="김지원" userId="079a4a96-06ae-4626-b1a1-f9126bd8420e" providerId="ADAL" clId="{483A7F28-B1A1-4EDC-8EEC-B05FC177C839}" dt="2024-11-11T07:36:43.013" v="875" actId="47"/>
        <pc:sldMkLst>
          <pc:docMk/>
          <pc:sldMk cId="389981111" sldId="288"/>
        </pc:sldMkLst>
        <pc:spChg chg="mod">
          <ac:chgData name="김지원" userId="079a4a96-06ae-4626-b1a1-f9126bd8420e" providerId="ADAL" clId="{483A7F28-B1A1-4EDC-8EEC-B05FC177C839}" dt="2024-11-11T07:33:20.456" v="275" actId="2711"/>
          <ac:spMkLst>
            <pc:docMk/>
            <pc:sldMk cId="389981111" sldId="288"/>
            <ac:spMk id="2" creationId="{F86B7A6A-5625-0590-2A12-CCE84968E94F}"/>
          </ac:spMkLst>
        </pc:spChg>
        <pc:spChg chg="mod">
          <ac:chgData name="김지원" userId="079a4a96-06ae-4626-b1a1-f9126bd8420e" providerId="ADAL" clId="{483A7F28-B1A1-4EDC-8EEC-B05FC177C839}" dt="2024-11-11T07:34:13.785" v="314"/>
          <ac:spMkLst>
            <pc:docMk/>
            <pc:sldMk cId="389981111" sldId="288"/>
            <ac:spMk id="3" creationId="{4ECCA7A2-372D-F012-BD23-1C6DB1570A7F}"/>
          </ac:spMkLst>
        </pc:spChg>
        <pc:spChg chg="mod">
          <ac:chgData name="김지원" userId="079a4a96-06ae-4626-b1a1-f9126bd8420e" providerId="ADAL" clId="{483A7F28-B1A1-4EDC-8EEC-B05FC177C839}" dt="2024-11-11T07:35:37.958" v="656" actId="20577"/>
          <ac:spMkLst>
            <pc:docMk/>
            <pc:sldMk cId="389981111" sldId="288"/>
            <ac:spMk id="4" creationId="{D626E852-1483-EC06-8DCA-72B2E078411F}"/>
          </ac:spMkLst>
        </pc:spChg>
      </pc:sldChg>
      <pc:sldChg chg="modSp mod">
        <pc:chgData name="김지원" userId="079a4a96-06ae-4626-b1a1-f9126bd8420e" providerId="ADAL" clId="{483A7F28-B1A1-4EDC-8EEC-B05FC177C839}" dt="2024-11-12T06:20:16.802" v="4566" actId="20577"/>
        <pc:sldMkLst>
          <pc:docMk/>
          <pc:sldMk cId="3955593410" sldId="289"/>
        </pc:sldMkLst>
        <pc:spChg chg="mod">
          <ac:chgData name="김지원" userId="079a4a96-06ae-4626-b1a1-f9126bd8420e" providerId="ADAL" clId="{483A7F28-B1A1-4EDC-8EEC-B05FC177C839}" dt="2024-11-12T05:45:45.222" v="3881" actId="1076"/>
          <ac:spMkLst>
            <pc:docMk/>
            <pc:sldMk cId="3955593410" sldId="289"/>
            <ac:spMk id="2" creationId="{9F149518-5C63-C42E-18B1-9050A153D87E}"/>
          </ac:spMkLst>
        </pc:spChg>
        <pc:spChg chg="mod">
          <ac:chgData name="김지원" userId="079a4a96-06ae-4626-b1a1-f9126bd8420e" providerId="ADAL" clId="{483A7F28-B1A1-4EDC-8EEC-B05FC177C839}" dt="2024-11-12T06:20:16.802" v="4566" actId="20577"/>
          <ac:spMkLst>
            <pc:docMk/>
            <pc:sldMk cId="3955593410" sldId="289"/>
            <ac:spMk id="3" creationId="{15C87292-9348-7FA0-DBF1-D49EA1E58450}"/>
          </ac:spMkLst>
        </pc:spChg>
        <pc:spChg chg="mod">
          <ac:chgData name="김지원" userId="079a4a96-06ae-4626-b1a1-f9126bd8420e" providerId="ADAL" clId="{483A7F28-B1A1-4EDC-8EEC-B05FC177C839}" dt="2024-11-12T05:45:36.098" v="3880" actId="403"/>
          <ac:spMkLst>
            <pc:docMk/>
            <pc:sldMk cId="3955593410" sldId="289"/>
            <ac:spMk id="4" creationId="{BDD08816-D44F-3E3A-0D6E-0976CEEDE38E}"/>
          </ac:spMkLst>
        </pc:spChg>
      </pc:sldChg>
      <pc:sldChg chg="addSp delSp modSp add mod ord delAnim">
        <pc:chgData name="김지원" userId="079a4a96-06ae-4626-b1a1-f9126bd8420e" providerId="ADAL" clId="{483A7F28-B1A1-4EDC-8EEC-B05FC177C839}" dt="2024-11-12T05:54:45.068" v="4176" actId="207"/>
        <pc:sldMkLst>
          <pc:docMk/>
          <pc:sldMk cId="4172611137" sldId="290"/>
        </pc:sldMkLst>
        <pc:spChg chg="del">
          <ac:chgData name="김지원" userId="079a4a96-06ae-4626-b1a1-f9126bd8420e" providerId="ADAL" clId="{483A7F28-B1A1-4EDC-8EEC-B05FC177C839}" dt="2024-11-11T07:41:46.141" v="995" actId="478"/>
          <ac:spMkLst>
            <pc:docMk/>
            <pc:sldMk cId="4172611137" sldId="290"/>
            <ac:spMk id="2" creationId="{1851B964-1272-2068-1D9F-AD1FDCEE7944}"/>
          </ac:spMkLst>
        </pc:spChg>
        <pc:spChg chg="add del mod">
          <ac:chgData name="김지원" userId="079a4a96-06ae-4626-b1a1-f9126bd8420e" providerId="ADAL" clId="{483A7F28-B1A1-4EDC-8EEC-B05FC177C839}" dt="2024-11-11T07:41:53.705" v="997" actId="478"/>
          <ac:spMkLst>
            <pc:docMk/>
            <pc:sldMk cId="4172611137" sldId="290"/>
            <ac:spMk id="4" creationId="{DAB4072D-6CB1-FA5C-E595-D9608BAB49DD}"/>
          </ac:spMkLst>
        </pc:spChg>
        <pc:spChg chg="add del mod">
          <ac:chgData name="김지원" userId="079a4a96-06ae-4626-b1a1-f9126bd8420e" providerId="ADAL" clId="{483A7F28-B1A1-4EDC-8EEC-B05FC177C839}" dt="2024-11-11T07:41:51.957" v="996" actId="478"/>
          <ac:spMkLst>
            <pc:docMk/>
            <pc:sldMk cId="4172611137" sldId="290"/>
            <ac:spMk id="6" creationId="{BBD0E24C-F100-8D42-EC26-BB5D8D826D57}"/>
          </ac:spMkLst>
        </pc:spChg>
        <pc:spChg chg="del">
          <ac:chgData name="김지원" userId="079a4a96-06ae-4626-b1a1-f9126bd8420e" providerId="ADAL" clId="{483A7F28-B1A1-4EDC-8EEC-B05FC177C839}" dt="2024-11-11T07:41:46.141" v="995" actId="478"/>
          <ac:spMkLst>
            <pc:docMk/>
            <pc:sldMk cId="4172611137" sldId="290"/>
            <ac:spMk id="7" creationId="{5CFA3CF1-5BC3-4BD2-C185-A188CFFA35F0}"/>
          </ac:spMkLst>
        </pc:spChg>
        <pc:spChg chg="add del mod">
          <ac:chgData name="김지원" userId="079a4a96-06ae-4626-b1a1-f9126bd8420e" providerId="ADAL" clId="{483A7F28-B1A1-4EDC-8EEC-B05FC177C839}" dt="2024-11-11T07:41:57.354" v="999" actId="478"/>
          <ac:spMkLst>
            <pc:docMk/>
            <pc:sldMk cId="4172611137" sldId="290"/>
            <ac:spMk id="9" creationId="{8BD599EE-9964-00E3-2FAC-F66CF3F5CC9C}"/>
          </ac:spMkLst>
        </pc:spChg>
        <pc:spChg chg="add del mod">
          <ac:chgData name="김지원" userId="079a4a96-06ae-4626-b1a1-f9126bd8420e" providerId="ADAL" clId="{483A7F28-B1A1-4EDC-8EEC-B05FC177C839}" dt="2024-11-11T07:41:56.384" v="998" actId="478"/>
          <ac:spMkLst>
            <pc:docMk/>
            <pc:sldMk cId="4172611137" sldId="290"/>
            <ac:spMk id="11" creationId="{5F9FD33B-9E0D-23E6-80A3-46D5CB591634}"/>
          </ac:spMkLst>
        </pc:spChg>
        <pc:spChg chg="add mod">
          <ac:chgData name="김지원" userId="079a4a96-06ae-4626-b1a1-f9126bd8420e" providerId="ADAL" clId="{483A7F28-B1A1-4EDC-8EEC-B05FC177C839}" dt="2024-11-12T05:54:45.068" v="4176" actId="207"/>
          <ac:spMkLst>
            <pc:docMk/>
            <pc:sldMk cId="4172611137" sldId="290"/>
            <ac:spMk id="12" creationId="{79E89316-D394-46B1-253B-D88A36B718D3}"/>
          </ac:spMkLst>
        </pc:spChg>
        <pc:spChg chg="del">
          <ac:chgData name="김지원" userId="079a4a96-06ae-4626-b1a1-f9126bd8420e" providerId="ADAL" clId="{483A7F28-B1A1-4EDC-8EEC-B05FC177C839}" dt="2024-11-11T07:41:46.141" v="995" actId="478"/>
          <ac:spMkLst>
            <pc:docMk/>
            <pc:sldMk cId="4172611137" sldId="290"/>
            <ac:spMk id="13" creationId="{2D19E2DB-AE29-68B9-79C6-AA09D8028D48}"/>
          </ac:spMkLst>
        </pc:spChg>
        <pc:spChg chg="del">
          <ac:chgData name="김지원" userId="079a4a96-06ae-4626-b1a1-f9126bd8420e" providerId="ADAL" clId="{483A7F28-B1A1-4EDC-8EEC-B05FC177C839}" dt="2024-11-11T07:41:46.141" v="995" actId="478"/>
          <ac:spMkLst>
            <pc:docMk/>
            <pc:sldMk cId="4172611137" sldId="290"/>
            <ac:spMk id="14" creationId="{8814FB08-A1AB-84B9-8E2F-F2C00DE291DC}"/>
          </ac:spMkLst>
        </pc:spChg>
        <pc:spChg chg="add mod">
          <ac:chgData name="김지원" userId="079a4a96-06ae-4626-b1a1-f9126bd8420e" providerId="ADAL" clId="{483A7F28-B1A1-4EDC-8EEC-B05FC177C839}" dt="2024-11-12T05:54:45.068" v="4176" actId="207"/>
          <ac:spMkLst>
            <pc:docMk/>
            <pc:sldMk cId="4172611137" sldId="290"/>
            <ac:spMk id="15" creationId="{5221A1FB-71C5-EFE6-2196-E8E0C4492DAA}"/>
          </ac:spMkLst>
        </pc:spChg>
        <pc:spChg chg="add mod">
          <ac:chgData name="김지원" userId="079a4a96-06ae-4626-b1a1-f9126bd8420e" providerId="ADAL" clId="{483A7F28-B1A1-4EDC-8EEC-B05FC177C839}" dt="2024-11-12T05:54:45.068" v="4176" actId="207"/>
          <ac:spMkLst>
            <pc:docMk/>
            <pc:sldMk cId="4172611137" sldId="290"/>
            <ac:spMk id="16" creationId="{630BF29C-4727-DC41-82F5-3B8079CA0ECD}"/>
          </ac:spMkLst>
        </pc:spChg>
        <pc:spChg chg="add mod">
          <ac:chgData name="김지원" userId="079a4a96-06ae-4626-b1a1-f9126bd8420e" providerId="ADAL" clId="{483A7F28-B1A1-4EDC-8EEC-B05FC177C839}" dt="2024-11-12T05:54:45.068" v="4176" actId="207"/>
          <ac:spMkLst>
            <pc:docMk/>
            <pc:sldMk cId="4172611137" sldId="290"/>
            <ac:spMk id="17" creationId="{50FCE1CB-A1D6-7A0B-A6C1-C8CFFED215BF}"/>
          </ac:spMkLst>
        </pc:spChg>
      </pc:sldChg>
      <pc:sldChg chg="addSp delSp modSp add mod">
        <pc:chgData name="김지원" userId="079a4a96-06ae-4626-b1a1-f9126bd8420e" providerId="ADAL" clId="{483A7F28-B1A1-4EDC-8EEC-B05FC177C839}" dt="2024-11-12T05:38:49.374" v="3434" actId="14100"/>
        <pc:sldMkLst>
          <pc:docMk/>
          <pc:sldMk cId="1443430724" sldId="291"/>
        </pc:sldMkLst>
        <pc:spChg chg="mod">
          <ac:chgData name="김지원" userId="079a4a96-06ae-4626-b1a1-f9126bd8420e" providerId="ADAL" clId="{483A7F28-B1A1-4EDC-8EEC-B05FC177C839}" dt="2024-11-12T05:38:36.977" v="3391" actId="6549"/>
          <ac:spMkLst>
            <pc:docMk/>
            <pc:sldMk cId="1443430724" sldId="291"/>
            <ac:spMk id="2" creationId="{1D22FD4A-18DA-5FF1-37BB-46C85A92C01C}"/>
          </ac:spMkLst>
        </pc:spChg>
        <pc:spChg chg="add mod">
          <ac:chgData name="김지원" userId="079a4a96-06ae-4626-b1a1-f9126bd8420e" providerId="ADAL" clId="{483A7F28-B1A1-4EDC-8EEC-B05FC177C839}" dt="2024-11-12T05:38:49.374" v="3434" actId="14100"/>
          <ac:spMkLst>
            <pc:docMk/>
            <pc:sldMk cId="1443430724" sldId="291"/>
            <ac:spMk id="3" creationId="{E3ABA680-D480-64B9-1291-4751487A7F8C}"/>
          </ac:spMkLst>
        </pc:spChg>
        <pc:grpChg chg="del">
          <ac:chgData name="김지원" userId="079a4a96-06ae-4626-b1a1-f9126bd8420e" providerId="ADAL" clId="{483A7F28-B1A1-4EDC-8EEC-B05FC177C839}" dt="2024-11-12T02:22:16.251" v="1983" actId="478"/>
          <ac:grpSpMkLst>
            <pc:docMk/>
            <pc:sldMk cId="1443430724" sldId="291"/>
            <ac:grpSpMk id="13" creationId="{84F6FCF5-A6F6-1CAA-62B7-9FE6D09806EE}"/>
          </ac:grpSpMkLst>
        </pc:grpChg>
      </pc:sldChg>
      <pc:sldChg chg="addSp delSp modSp add mod modAnim">
        <pc:chgData name="김지원" userId="079a4a96-06ae-4626-b1a1-f9126bd8420e" providerId="ADAL" clId="{483A7F28-B1A1-4EDC-8EEC-B05FC177C839}" dt="2024-11-12T07:07:52.294" v="4809" actId="14100"/>
        <pc:sldMkLst>
          <pc:docMk/>
          <pc:sldMk cId="2197965672" sldId="292"/>
        </pc:sldMkLst>
        <pc:spChg chg="mod">
          <ac:chgData name="김지원" userId="079a4a96-06ae-4626-b1a1-f9126bd8420e" providerId="ADAL" clId="{483A7F28-B1A1-4EDC-8EEC-B05FC177C839}" dt="2024-11-12T05:38:15.647" v="3355" actId="6549"/>
          <ac:spMkLst>
            <pc:docMk/>
            <pc:sldMk cId="2197965672" sldId="292"/>
            <ac:spMk id="2" creationId="{7F3FE901-501D-6EB6-2D65-54F05AC7DEEC}"/>
          </ac:spMkLst>
        </pc:spChg>
        <pc:spChg chg="del mod">
          <ac:chgData name="김지원" userId="079a4a96-06ae-4626-b1a1-f9126bd8420e" providerId="ADAL" clId="{483A7F28-B1A1-4EDC-8EEC-B05FC177C839}" dt="2024-11-12T05:28:14.936" v="2660" actId="478"/>
          <ac:spMkLst>
            <pc:docMk/>
            <pc:sldMk cId="2197965672" sldId="292"/>
            <ac:spMk id="3" creationId="{E1936D01-35E4-88D5-9F71-7B4E174759A2}"/>
          </ac:spMkLst>
        </pc:spChg>
        <pc:spChg chg="add del mod">
          <ac:chgData name="김지원" userId="079a4a96-06ae-4626-b1a1-f9126bd8420e" providerId="ADAL" clId="{483A7F28-B1A1-4EDC-8EEC-B05FC177C839}" dt="2024-11-12T05:28:18.240" v="2661" actId="478"/>
          <ac:spMkLst>
            <pc:docMk/>
            <pc:sldMk cId="2197965672" sldId="292"/>
            <ac:spMk id="9" creationId="{8CE6FA02-B3E7-E2BF-64C4-8EE2B5526B97}"/>
          </ac:spMkLst>
        </pc:spChg>
        <pc:graphicFrameChg chg="add mod">
          <ac:chgData name="김지원" userId="079a4a96-06ae-4626-b1a1-f9126bd8420e" providerId="ADAL" clId="{483A7F28-B1A1-4EDC-8EEC-B05FC177C839}" dt="2024-11-12T05:28:29.901" v="2680" actId="1076"/>
          <ac:graphicFrameMkLst>
            <pc:docMk/>
            <pc:sldMk cId="2197965672" sldId="292"/>
            <ac:graphicFrameMk id="6" creationId="{47BEFAB2-1719-368B-5860-3AA925BDA08C}"/>
          </ac:graphicFrameMkLst>
        </pc:graphicFrameChg>
        <pc:graphicFrameChg chg="add mod">
          <ac:chgData name="김지원" userId="079a4a96-06ae-4626-b1a1-f9126bd8420e" providerId="ADAL" clId="{483A7F28-B1A1-4EDC-8EEC-B05FC177C839}" dt="2024-11-12T07:07:09.835" v="4801"/>
          <ac:graphicFrameMkLst>
            <pc:docMk/>
            <pc:sldMk cId="2197965672" sldId="292"/>
            <ac:graphicFrameMk id="7" creationId="{4C34BAC0-08A1-B77C-D9F1-449B47836604}"/>
          </ac:graphicFrameMkLst>
        </pc:graphicFrameChg>
        <pc:cxnChg chg="add mod">
          <ac:chgData name="김지원" userId="079a4a96-06ae-4626-b1a1-f9126bd8420e" providerId="ADAL" clId="{483A7F28-B1A1-4EDC-8EEC-B05FC177C839}" dt="2024-11-12T07:07:52.294" v="4809" actId="14100"/>
          <ac:cxnSpMkLst>
            <pc:docMk/>
            <pc:sldMk cId="2197965672" sldId="292"/>
            <ac:cxnSpMk id="4" creationId="{E7EACCD6-502C-589A-B12A-C25C1E2DB933}"/>
          </ac:cxnSpMkLst>
        </pc:cxnChg>
      </pc:sldChg>
      <pc:sldChg chg="modSp add mod ord">
        <pc:chgData name="김지원" userId="079a4a96-06ae-4626-b1a1-f9126bd8420e" providerId="ADAL" clId="{483A7F28-B1A1-4EDC-8EEC-B05FC177C839}" dt="2024-11-12T05:38:17.852" v="3356" actId="6549"/>
        <pc:sldMkLst>
          <pc:docMk/>
          <pc:sldMk cId="2064821684" sldId="293"/>
        </pc:sldMkLst>
        <pc:spChg chg="mod">
          <ac:chgData name="김지원" userId="079a4a96-06ae-4626-b1a1-f9126bd8420e" providerId="ADAL" clId="{483A7F28-B1A1-4EDC-8EEC-B05FC177C839}" dt="2024-11-12T05:38:17.852" v="3356" actId="6549"/>
          <ac:spMkLst>
            <pc:docMk/>
            <pc:sldMk cId="2064821684" sldId="293"/>
            <ac:spMk id="2" creationId="{744942D7-CB0A-BE5A-435C-A07941FDC1EE}"/>
          </ac:spMkLst>
        </pc:spChg>
        <pc:spChg chg="mod">
          <ac:chgData name="김지원" userId="079a4a96-06ae-4626-b1a1-f9126bd8420e" providerId="ADAL" clId="{483A7F28-B1A1-4EDC-8EEC-B05FC177C839}" dt="2024-11-12T05:28:06.882" v="2659" actId="12"/>
          <ac:spMkLst>
            <pc:docMk/>
            <pc:sldMk cId="2064821684" sldId="293"/>
            <ac:spMk id="3" creationId="{B1CB1BF1-BE85-37C1-A68F-986B370C09ED}"/>
          </ac:spMkLst>
        </pc:spChg>
      </pc:sldChg>
      <pc:sldChg chg="modSp add del mod">
        <pc:chgData name="김지원" userId="079a4a96-06ae-4626-b1a1-f9126bd8420e" providerId="ADAL" clId="{483A7F28-B1A1-4EDC-8EEC-B05FC177C839}" dt="2024-11-12T02:27:52.230" v="2165" actId="47"/>
        <pc:sldMkLst>
          <pc:docMk/>
          <pc:sldMk cId="1153525367" sldId="294"/>
        </pc:sldMkLst>
        <pc:spChg chg="mod">
          <ac:chgData name="김지원" userId="079a4a96-06ae-4626-b1a1-f9126bd8420e" providerId="ADAL" clId="{483A7F28-B1A1-4EDC-8EEC-B05FC177C839}" dt="2024-11-12T02:27:36.563" v="2164" actId="14100"/>
          <ac:spMkLst>
            <pc:docMk/>
            <pc:sldMk cId="1153525367" sldId="294"/>
            <ac:spMk id="3" creationId="{9F5F322B-65DB-B35A-9AC2-FEE6347BE821}"/>
          </ac:spMkLst>
        </pc:spChg>
      </pc:sldChg>
      <pc:sldChg chg="modSp add mod">
        <pc:chgData name="김지원" userId="079a4a96-06ae-4626-b1a1-f9126bd8420e" providerId="ADAL" clId="{483A7F28-B1A1-4EDC-8EEC-B05FC177C839}" dt="2024-11-12T05:38:07.367" v="3353" actId="6549"/>
        <pc:sldMkLst>
          <pc:docMk/>
          <pc:sldMk cId="2817266283" sldId="294"/>
        </pc:sldMkLst>
        <pc:spChg chg="mod">
          <ac:chgData name="김지원" userId="079a4a96-06ae-4626-b1a1-f9126bd8420e" providerId="ADAL" clId="{483A7F28-B1A1-4EDC-8EEC-B05FC177C839}" dt="2024-11-12T05:38:07.367" v="3353" actId="6549"/>
          <ac:spMkLst>
            <pc:docMk/>
            <pc:sldMk cId="2817266283" sldId="294"/>
            <ac:spMk id="2" creationId="{4D190132-E337-026C-1411-A6545A34E6EE}"/>
          </ac:spMkLst>
        </pc:spChg>
        <pc:spChg chg="mod">
          <ac:chgData name="김지원" userId="079a4a96-06ae-4626-b1a1-f9126bd8420e" providerId="ADAL" clId="{483A7F28-B1A1-4EDC-8EEC-B05FC177C839}" dt="2024-11-12T05:29:29.865" v="2910" actId="14100"/>
          <ac:spMkLst>
            <pc:docMk/>
            <pc:sldMk cId="2817266283" sldId="294"/>
            <ac:spMk id="3" creationId="{4978F313-5228-8793-A08B-89DF70BDA1D9}"/>
          </ac:spMkLst>
        </pc:spChg>
      </pc:sldChg>
      <pc:sldChg chg="modSp add del mod">
        <pc:chgData name="김지원" userId="079a4a96-06ae-4626-b1a1-f9126bd8420e" providerId="ADAL" clId="{483A7F28-B1A1-4EDC-8EEC-B05FC177C839}" dt="2024-11-12T05:38:11.860" v="3354" actId="47"/>
        <pc:sldMkLst>
          <pc:docMk/>
          <pc:sldMk cId="4066820267" sldId="295"/>
        </pc:sldMkLst>
        <pc:spChg chg="mod">
          <ac:chgData name="김지원" userId="079a4a96-06ae-4626-b1a1-f9126bd8420e" providerId="ADAL" clId="{483A7F28-B1A1-4EDC-8EEC-B05FC177C839}" dt="2024-11-12T05:38:05.330" v="3352" actId="6549"/>
          <ac:spMkLst>
            <pc:docMk/>
            <pc:sldMk cId="4066820267" sldId="295"/>
            <ac:spMk id="2" creationId="{98861193-A351-7A48-0676-B6C05B73C93F}"/>
          </ac:spMkLst>
        </pc:spChg>
      </pc:sldChg>
      <pc:sldChg chg="addSp delSp modSp add mod">
        <pc:chgData name="김지원" userId="079a4a96-06ae-4626-b1a1-f9126bd8420e" providerId="ADAL" clId="{483A7F28-B1A1-4EDC-8EEC-B05FC177C839}" dt="2024-11-12T05:37:27.182" v="3346" actId="1076"/>
        <pc:sldMkLst>
          <pc:docMk/>
          <pc:sldMk cId="2383359697" sldId="296"/>
        </pc:sldMkLst>
        <pc:spChg chg="mod">
          <ac:chgData name="김지원" userId="079a4a96-06ae-4626-b1a1-f9126bd8420e" providerId="ADAL" clId="{483A7F28-B1A1-4EDC-8EEC-B05FC177C839}" dt="2024-11-12T05:37:20.192" v="3345" actId="1076"/>
          <ac:spMkLst>
            <pc:docMk/>
            <pc:sldMk cId="2383359697" sldId="296"/>
            <ac:spMk id="2" creationId="{79FD581E-C8DF-6ECB-CA75-1CD9616E24B7}"/>
          </ac:spMkLst>
        </pc:spChg>
        <pc:spChg chg="del mod">
          <ac:chgData name="김지원" userId="079a4a96-06ae-4626-b1a1-f9126bd8420e" providerId="ADAL" clId="{483A7F28-B1A1-4EDC-8EEC-B05FC177C839}" dt="2024-11-12T05:30:43.663" v="2958" actId="478"/>
          <ac:spMkLst>
            <pc:docMk/>
            <pc:sldMk cId="2383359697" sldId="296"/>
            <ac:spMk id="3" creationId="{A290969A-101C-F1EE-9748-3749549146EF}"/>
          </ac:spMkLst>
        </pc:spChg>
        <pc:spChg chg="add del mod">
          <ac:chgData name="김지원" userId="079a4a96-06ae-4626-b1a1-f9126bd8420e" providerId="ADAL" clId="{483A7F28-B1A1-4EDC-8EEC-B05FC177C839}" dt="2024-11-12T05:30:45.554" v="2959" actId="478"/>
          <ac:spMkLst>
            <pc:docMk/>
            <pc:sldMk cId="2383359697" sldId="296"/>
            <ac:spMk id="5" creationId="{13AD80B9-0073-C9EE-8CB9-AAAF066EE89D}"/>
          </ac:spMkLst>
        </pc:spChg>
        <pc:spChg chg="add mod">
          <ac:chgData name="김지원" userId="079a4a96-06ae-4626-b1a1-f9126bd8420e" providerId="ADAL" clId="{483A7F28-B1A1-4EDC-8EEC-B05FC177C839}" dt="2024-11-12T05:36:20.131" v="3335" actId="1582"/>
          <ac:spMkLst>
            <pc:docMk/>
            <pc:sldMk cId="2383359697" sldId="296"/>
            <ac:spMk id="6" creationId="{A925B545-14EA-18FE-09EE-5E05BC6513AA}"/>
          </ac:spMkLst>
        </pc:spChg>
        <pc:spChg chg="add del mod">
          <ac:chgData name="김지원" userId="079a4a96-06ae-4626-b1a1-f9126bd8420e" providerId="ADAL" clId="{483A7F28-B1A1-4EDC-8EEC-B05FC177C839}" dt="2024-11-12T05:31:26.881" v="2972" actId="478"/>
          <ac:spMkLst>
            <pc:docMk/>
            <pc:sldMk cId="2383359697" sldId="296"/>
            <ac:spMk id="7" creationId="{1C7EC7A0-A88C-E1A4-DA45-50E358F3C5C1}"/>
          </ac:spMkLst>
        </pc:spChg>
        <pc:spChg chg="add mod">
          <ac:chgData name="김지원" userId="079a4a96-06ae-4626-b1a1-f9126bd8420e" providerId="ADAL" clId="{483A7F28-B1A1-4EDC-8EEC-B05FC177C839}" dt="2024-11-12T05:36:09.213" v="3334" actId="1582"/>
          <ac:spMkLst>
            <pc:docMk/>
            <pc:sldMk cId="2383359697" sldId="296"/>
            <ac:spMk id="8" creationId="{D659EE5D-2E82-F6CA-9753-F8B3102BC77C}"/>
          </ac:spMkLst>
        </pc:spChg>
        <pc:spChg chg="add del mod">
          <ac:chgData name="김지원" userId="079a4a96-06ae-4626-b1a1-f9126bd8420e" providerId="ADAL" clId="{483A7F28-B1A1-4EDC-8EEC-B05FC177C839}" dt="2024-11-12T05:31:26.881" v="2972" actId="478"/>
          <ac:spMkLst>
            <pc:docMk/>
            <pc:sldMk cId="2383359697" sldId="296"/>
            <ac:spMk id="9" creationId="{9C55A693-9902-8215-9787-0F5EC2EA8145}"/>
          </ac:spMkLst>
        </pc:spChg>
        <pc:spChg chg="mod">
          <ac:chgData name="김지원" userId="079a4a96-06ae-4626-b1a1-f9126bd8420e" providerId="ADAL" clId="{483A7F28-B1A1-4EDC-8EEC-B05FC177C839}" dt="2024-11-12T05:36:35.048" v="3336" actId="1582"/>
          <ac:spMkLst>
            <pc:docMk/>
            <pc:sldMk cId="2383359697" sldId="296"/>
            <ac:spMk id="12" creationId="{ABBC0BE3-496D-7F17-091C-3492D40AB958}"/>
          </ac:spMkLst>
        </pc:spChg>
        <pc:spChg chg="mod">
          <ac:chgData name="김지원" userId="079a4a96-06ae-4626-b1a1-f9126bd8420e" providerId="ADAL" clId="{483A7F28-B1A1-4EDC-8EEC-B05FC177C839}" dt="2024-11-12T05:36:35.048" v="3336" actId="1582"/>
          <ac:spMkLst>
            <pc:docMk/>
            <pc:sldMk cId="2383359697" sldId="296"/>
            <ac:spMk id="13" creationId="{28819D7D-27F6-0C2A-B579-3BC278E7572B}"/>
          </ac:spMkLst>
        </pc:spChg>
        <pc:grpChg chg="add mod">
          <ac:chgData name="김지원" userId="079a4a96-06ae-4626-b1a1-f9126bd8420e" providerId="ADAL" clId="{483A7F28-B1A1-4EDC-8EEC-B05FC177C839}" dt="2024-11-12T05:37:27.182" v="3346" actId="1076"/>
          <ac:grpSpMkLst>
            <pc:docMk/>
            <pc:sldMk cId="2383359697" sldId="296"/>
            <ac:grpSpMk id="10" creationId="{C5603A86-487E-B9EC-CA2D-2D062DE4A6A0}"/>
          </ac:grpSpMkLst>
        </pc:grpChg>
        <pc:grpChg chg="add mod">
          <ac:chgData name="김지원" userId="079a4a96-06ae-4626-b1a1-f9126bd8420e" providerId="ADAL" clId="{483A7F28-B1A1-4EDC-8EEC-B05FC177C839}" dt="2024-11-12T05:37:27.182" v="3346" actId="1076"/>
          <ac:grpSpMkLst>
            <pc:docMk/>
            <pc:sldMk cId="2383359697" sldId="296"/>
            <ac:grpSpMk id="11" creationId="{6DC46EA2-766B-A2A5-E8E8-4CAA80E18D72}"/>
          </ac:grpSpMkLst>
        </pc:grpChg>
      </pc:sldChg>
      <pc:sldChg chg="modSp add mod ord modAnim">
        <pc:chgData name="김지원" userId="079a4a96-06ae-4626-b1a1-f9126bd8420e" providerId="ADAL" clId="{483A7F28-B1A1-4EDC-8EEC-B05FC177C839}" dt="2024-11-12T07:08:26.736" v="4810"/>
        <pc:sldMkLst>
          <pc:docMk/>
          <pc:sldMk cId="3981745310" sldId="297"/>
        </pc:sldMkLst>
        <pc:spChg chg="mod">
          <ac:chgData name="김지원" userId="079a4a96-06ae-4626-b1a1-f9126bd8420e" providerId="ADAL" clId="{483A7F28-B1A1-4EDC-8EEC-B05FC177C839}" dt="2024-11-12T05:39:24.531" v="3462" actId="20577"/>
          <ac:spMkLst>
            <pc:docMk/>
            <pc:sldMk cId="3981745310" sldId="297"/>
            <ac:spMk id="2" creationId="{AA0AF99E-6ACB-E908-363C-567271336750}"/>
          </ac:spMkLst>
        </pc:spChg>
        <pc:spChg chg="mod">
          <ac:chgData name="김지원" userId="079a4a96-06ae-4626-b1a1-f9126bd8420e" providerId="ADAL" clId="{483A7F28-B1A1-4EDC-8EEC-B05FC177C839}" dt="2024-11-12T05:39:40.411" v="3537" actId="12"/>
          <ac:spMkLst>
            <pc:docMk/>
            <pc:sldMk cId="3981745310" sldId="297"/>
            <ac:spMk id="3" creationId="{ABB36BEC-F742-4C72-857B-41C0391B7FD7}"/>
          </ac:spMkLst>
        </pc:spChg>
      </pc:sldChg>
      <pc:sldChg chg="add del modAnim">
        <pc:chgData name="김지원" userId="079a4a96-06ae-4626-b1a1-f9126bd8420e" providerId="ADAL" clId="{483A7F28-B1A1-4EDC-8EEC-B05FC177C839}" dt="2024-11-12T05:41:28.773" v="3542" actId="47"/>
        <pc:sldMkLst>
          <pc:docMk/>
          <pc:sldMk cId="2709503580" sldId="298"/>
        </pc:sldMkLst>
      </pc:sldChg>
      <pc:sldChg chg="addSp delSp modSp new mod">
        <pc:chgData name="김지원" userId="079a4a96-06ae-4626-b1a1-f9126bd8420e" providerId="ADAL" clId="{483A7F28-B1A1-4EDC-8EEC-B05FC177C839}" dt="2024-11-12T05:49:53.731" v="4089" actId="478"/>
        <pc:sldMkLst>
          <pc:docMk/>
          <pc:sldMk cId="4020903288" sldId="298"/>
        </pc:sldMkLst>
        <pc:spChg chg="mod">
          <ac:chgData name="김지원" userId="079a4a96-06ae-4626-b1a1-f9126bd8420e" providerId="ADAL" clId="{483A7F28-B1A1-4EDC-8EEC-B05FC177C839}" dt="2024-11-12T05:42:45.239" v="3554" actId="122"/>
          <ac:spMkLst>
            <pc:docMk/>
            <pc:sldMk cId="4020903288" sldId="298"/>
            <ac:spMk id="2" creationId="{E9123AAB-1753-440F-6EB3-6A921A191E86}"/>
          </ac:spMkLst>
        </pc:spChg>
        <pc:spChg chg="del">
          <ac:chgData name="김지원" userId="079a4a96-06ae-4626-b1a1-f9126bd8420e" providerId="ADAL" clId="{483A7F28-B1A1-4EDC-8EEC-B05FC177C839}" dt="2024-11-12T05:46:34.338" v="3891" actId="478"/>
          <ac:spMkLst>
            <pc:docMk/>
            <pc:sldMk cId="4020903288" sldId="298"/>
            <ac:spMk id="3" creationId="{5225EAA4-64D5-0602-2733-A5A4A5451FAE}"/>
          </ac:spMkLst>
        </pc:spChg>
        <pc:spChg chg="del">
          <ac:chgData name="김지원" userId="079a4a96-06ae-4626-b1a1-f9126bd8420e" providerId="ADAL" clId="{483A7F28-B1A1-4EDC-8EEC-B05FC177C839}" dt="2024-11-12T05:49:50.827" v="4087" actId="478"/>
          <ac:spMkLst>
            <pc:docMk/>
            <pc:sldMk cId="4020903288" sldId="298"/>
            <ac:spMk id="4" creationId="{3AEFF79C-D56E-D8C2-781A-249D4A3B8724}"/>
          </ac:spMkLst>
        </pc:spChg>
        <pc:spChg chg="del">
          <ac:chgData name="김지원" userId="079a4a96-06ae-4626-b1a1-f9126bd8420e" providerId="ADAL" clId="{483A7F28-B1A1-4EDC-8EEC-B05FC177C839}" dt="2024-11-12T05:49:52.028" v="4088" actId="478"/>
          <ac:spMkLst>
            <pc:docMk/>
            <pc:sldMk cId="4020903288" sldId="298"/>
            <ac:spMk id="5" creationId="{30A228DB-4EB1-C2AD-452B-BEADB0CD5AEB}"/>
          </ac:spMkLst>
        </pc:spChg>
        <pc:spChg chg="del">
          <ac:chgData name="김지원" userId="079a4a96-06ae-4626-b1a1-f9126bd8420e" providerId="ADAL" clId="{483A7F28-B1A1-4EDC-8EEC-B05FC177C839}" dt="2024-11-12T05:49:53.731" v="4089" actId="478"/>
          <ac:spMkLst>
            <pc:docMk/>
            <pc:sldMk cId="4020903288" sldId="298"/>
            <ac:spMk id="6" creationId="{5B47403B-09C3-6B60-D313-01D78D0B1D86}"/>
          </ac:spMkLst>
        </pc:spChg>
        <pc:spChg chg="del">
          <ac:chgData name="김지원" userId="079a4a96-06ae-4626-b1a1-f9126bd8420e" providerId="ADAL" clId="{483A7F28-B1A1-4EDC-8EEC-B05FC177C839}" dt="2024-11-12T05:42:50.143" v="3556" actId="478"/>
          <ac:spMkLst>
            <pc:docMk/>
            <pc:sldMk cId="4020903288" sldId="298"/>
            <ac:spMk id="7" creationId="{AB74C96A-CAFE-7E15-140C-B6055D8A9B9C}"/>
          </ac:spMkLst>
        </pc:spChg>
        <pc:spChg chg="del">
          <ac:chgData name="김지원" userId="079a4a96-06ae-4626-b1a1-f9126bd8420e" providerId="ADAL" clId="{483A7F28-B1A1-4EDC-8EEC-B05FC177C839}" dt="2024-11-12T05:46:31.498" v="3890" actId="478"/>
          <ac:spMkLst>
            <pc:docMk/>
            <pc:sldMk cId="4020903288" sldId="298"/>
            <ac:spMk id="8" creationId="{90CCBC0B-AEC1-FFD1-8281-B262BCBF4764}"/>
          </ac:spMkLst>
        </pc:spChg>
        <pc:spChg chg="del">
          <ac:chgData name="김지원" userId="079a4a96-06ae-4626-b1a1-f9126bd8420e" providerId="ADAL" clId="{483A7F28-B1A1-4EDC-8EEC-B05FC177C839}" dt="2024-11-12T05:42:49.040" v="3555" actId="478"/>
          <ac:spMkLst>
            <pc:docMk/>
            <pc:sldMk cId="4020903288" sldId="298"/>
            <ac:spMk id="9" creationId="{C4D88D52-473E-F251-4115-C9CE0F45AA39}"/>
          </ac:spMkLst>
        </pc:spChg>
        <pc:spChg chg="add del">
          <ac:chgData name="김지원" userId="079a4a96-06ae-4626-b1a1-f9126bd8420e" providerId="ADAL" clId="{483A7F28-B1A1-4EDC-8EEC-B05FC177C839}" dt="2024-11-12T05:47:00.494" v="3893" actId="478"/>
          <ac:spMkLst>
            <pc:docMk/>
            <pc:sldMk cId="4020903288" sldId="298"/>
            <ac:spMk id="10" creationId="{F2DDEE29-DEFB-D7CC-C182-1D1608CC18AD}"/>
          </ac:spMkLst>
        </pc:spChg>
        <pc:spChg chg="add mod">
          <ac:chgData name="김지원" userId="079a4a96-06ae-4626-b1a1-f9126bd8420e" providerId="ADAL" clId="{483A7F28-B1A1-4EDC-8EEC-B05FC177C839}" dt="2024-11-12T05:49:48.246" v="4086" actId="1076"/>
          <ac:spMkLst>
            <pc:docMk/>
            <pc:sldMk cId="4020903288" sldId="298"/>
            <ac:spMk id="12" creationId="{2978FE46-7465-0B1E-9EC9-376988A22277}"/>
          </ac:spMkLst>
        </pc:spChg>
        <pc:spChg chg="add mod">
          <ac:chgData name="김지원" userId="079a4a96-06ae-4626-b1a1-f9126bd8420e" providerId="ADAL" clId="{483A7F28-B1A1-4EDC-8EEC-B05FC177C839}" dt="2024-11-12T05:49:39.741" v="4084" actId="1076"/>
          <ac:spMkLst>
            <pc:docMk/>
            <pc:sldMk cId="4020903288" sldId="298"/>
            <ac:spMk id="14" creationId="{5F75729E-054B-9206-DAA9-84EC2A5135D0}"/>
          </ac:spMkLst>
        </pc:spChg>
      </pc:sldChg>
      <pc:sldChg chg="addSp delSp modSp add del mod ord">
        <pc:chgData name="김지원" userId="079a4a96-06ae-4626-b1a1-f9126bd8420e" providerId="ADAL" clId="{483A7F28-B1A1-4EDC-8EEC-B05FC177C839}" dt="2024-11-12T06:20:28.154" v="4568" actId="47"/>
        <pc:sldMkLst>
          <pc:docMk/>
          <pc:sldMk cId="47351027" sldId="299"/>
        </pc:sldMkLst>
        <pc:spChg chg="mod">
          <ac:chgData name="김지원" userId="079a4a96-06ae-4626-b1a1-f9126bd8420e" providerId="ADAL" clId="{483A7F28-B1A1-4EDC-8EEC-B05FC177C839}" dt="2024-11-12T06:20:11.412" v="4561"/>
          <ac:spMkLst>
            <pc:docMk/>
            <pc:sldMk cId="47351027" sldId="299"/>
            <ac:spMk id="2" creationId="{2340A4DA-4309-7757-D245-F37317BF551F}"/>
          </ac:spMkLst>
        </pc:spChg>
        <pc:spChg chg="del">
          <ac:chgData name="김지원" userId="079a4a96-06ae-4626-b1a1-f9126bd8420e" providerId="ADAL" clId="{483A7F28-B1A1-4EDC-8EEC-B05FC177C839}" dt="2024-11-12T05:50:52.028" v="4092" actId="478"/>
          <ac:spMkLst>
            <pc:docMk/>
            <pc:sldMk cId="47351027" sldId="299"/>
            <ac:spMk id="3" creationId="{1D828C81-3D50-2B9C-E7BD-91E748425D0F}"/>
          </ac:spMkLst>
        </pc:spChg>
        <pc:spChg chg="del">
          <ac:chgData name="김지원" userId="079a4a96-06ae-4626-b1a1-f9126bd8420e" providerId="ADAL" clId="{483A7F28-B1A1-4EDC-8EEC-B05FC177C839}" dt="2024-11-12T05:49:58.701" v="4090" actId="478"/>
          <ac:spMkLst>
            <pc:docMk/>
            <pc:sldMk cId="47351027" sldId="299"/>
            <ac:spMk id="4" creationId="{A2C976AA-F3B7-7B5C-9895-6FF398BA3110}"/>
          </ac:spMkLst>
        </pc:spChg>
        <pc:spChg chg="del">
          <ac:chgData name="김지원" userId="079a4a96-06ae-4626-b1a1-f9126bd8420e" providerId="ADAL" clId="{483A7F28-B1A1-4EDC-8EEC-B05FC177C839}" dt="2024-11-12T05:49:58.701" v="4090" actId="478"/>
          <ac:spMkLst>
            <pc:docMk/>
            <pc:sldMk cId="47351027" sldId="299"/>
            <ac:spMk id="5" creationId="{5597EC82-8EF5-D560-7449-BFC63866949E}"/>
          </ac:spMkLst>
        </pc:spChg>
        <pc:spChg chg="del">
          <ac:chgData name="김지원" userId="079a4a96-06ae-4626-b1a1-f9126bd8420e" providerId="ADAL" clId="{483A7F28-B1A1-4EDC-8EEC-B05FC177C839}" dt="2024-11-12T05:49:58.701" v="4090" actId="478"/>
          <ac:spMkLst>
            <pc:docMk/>
            <pc:sldMk cId="47351027" sldId="299"/>
            <ac:spMk id="6" creationId="{8269E266-C2D9-5364-AADD-9DC87B9B3433}"/>
          </ac:spMkLst>
        </pc:spChg>
        <pc:spChg chg="del">
          <ac:chgData name="김지원" userId="079a4a96-06ae-4626-b1a1-f9126bd8420e" providerId="ADAL" clId="{483A7F28-B1A1-4EDC-8EEC-B05FC177C839}" dt="2024-11-12T05:50:51.487" v="4091" actId="478"/>
          <ac:spMkLst>
            <pc:docMk/>
            <pc:sldMk cId="47351027" sldId="299"/>
            <ac:spMk id="8" creationId="{BB348AC0-58F8-ABE1-26D0-6FA822639A0E}"/>
          </ac:spMkLst>
        </pc:spChg>
        <pc:spChg chg="add mod">
          <ac:chgData name="김지원" userId="079a4a96-06ae-4626-b1a1-f9126bd8420e" providerId="ADAL" clId="{483A7F28-B1A1-4EDC-8EEC-B05FC177C839}" dt="2024-11-12T06:18:38.871" v="4550" actId="1076"/>
          <ac:spMkLst>
            <pc:docMk/>
            <pc:sldMk cId="47351027" sldId="299"/>
            <ac:spMk id="9" creationId="{6BB2E012-C007-A984-5860-C29616F7E815}"/>
          </ac:spMkLst>
        </pc:spChg>
      </pc:sldChg>
      <pc:sldChg chg="add del">
        <pc:chgData name="김지원" userId="079a4a96-06ae-4626-b1a1-f9126bd8420e" providerId="ADAL" clId="{483A7F28-B1A1-4EDC-8EEC-B05FC177C839}" dt="2024-11-12T05:42:23.741" v="3546" actId="47"/>
        <pc:sldMkLst>
          <pc:docMk/>
          <pc:sldMk cId="1773040449" sldId="299"/>
        </pc:sldMkLst>
      </pc:sldChg>
      <pc:sldChg chg="add del">
        <pc:chgData name="김지원" userId="079a4a96-06ae-4626-b1a1-f9126bd8420e" providerId="ADAL" clId="{483A7F28-B1A1-4EDC-8EEC-B05FC177C839}" dt="2024-11-12T05:46:18.426" v="3886" actId="47"/>
        <pc:sldMkLst>
          <pc:docMk/>
          <pc:sldMk cId="2075275429" sldId="300"/>
        </pc:sldMkLst>
      </pc:sldChg>
      <pc:sldChg chg="addSp delSp modSp new mod">
        <pc:chgData name="김지원" userId="079a4a96-06ae-4626-b1a1-f9126bd8420e" providerId="ADAL" clId="{483A7F28-B1A1-4EDC-8EEC-B05FC177C839}" dt="2024-11-12T07:39:23.723" v="5647" actId="1076"/>
        <pc:sldMkLst>
          <pc:docMk/>
          <pc:sldMk cId="2395309396" sldId="300"/>
        </pc:sldMkLst>
        <pc:spChg chg="del mod">
          <ac:chgData name="김지원" userId="079a4a96-06ae-4626-b1a1-f9126bd8420e" providerId="ADAL" clId="{483A7F28-B1A1-4EDC-8EEC-B05FC177C839}" dt="2024-11-12T06:08:35.012" v="4323" actId="478"/>
          <ac:spMkLst>
            <pc:docMk/>
            <pc:sldMk cId="2395309396" sldId="300"/>
            <ac:spMk id="2" creationId="{BEE6ABEA-30F1-2661-D568-15429048C6FC}"/>
          </ac:spMkLst>
        </pc:spChg>
        <pc:spChg chg="del">
          <ac:chgData name="김지원" userId="079a4a96-06ae-4626-b1a1-f9126bd8420e" providerId="ADAL" clId="{483A7F28-B1A1-4EDC-8EEC-B05FC177C839}" dt="2024-11-12T06:08:35.012" v="4323" actId="478"/>
          <ac:spMkLst>
            <pc:docMk/>
            <pc:sldMk cId="2395309396" sldId="300"/>
            <ac:spMk id="3" creationId="{EF1F3C7C-C785-D73B-6782-894A6C864115}"/>
          </ac:spMkLst>
        </pc:spChg>
        <pc:spChg chg="del">
          <ac:chgData name="김지원" userId="079a4a96-06ae-4626-b1a1-f9126bd8420e" providerId="ADAL" clId="{483A7F28-B1A1-4EDC-8EEC-B05FC177C839}" dt="2024-11-12T06:04:34.227" v="4296" actId="478"/>
          <ac:spMkLst>
            <pc:docMk/>
            <pc:sldMk cId="2395309396" sldId="300"/>
            <ac:spMk id="4" creationId="{061D40B8-FAA8-B73E-279E-F2101A522425}"/>
          </ac:spMkLst>
        </pc:spChg>
        <pc:spChg chg="del">
          <ac:chgData name="김지원" userId="079a4a96-06ae-4626-b1a1-f9126bd8420e" providerId="ADAL" clId="{483A7F28-B1A1-4EDC-8EEC-B05FC177C839}" dt="2024-11-12T06:04:34.227" v="4296" actId="478"/>
          <ac:spMkLst>
            <pc:docMk/>
            <pc:sldMk cId="2395309396" sldId="300"/>
            <ac:spMk id="5" creationId="{2809D62F-2AD0-D0AD-78B1-868468D2134B}"/>
          </ac:spMkLst>
        </pc:spChg>
        <pc:spChg chg="del">
          <ac:chgData name="김지원" userId="079a4a96-06ae-4626-b1a1-f9126bd8420e" providerId="ADAL" clId="{483A7F28-B1A1-4EDC-8EEC-B05FC177C839}" dt="2024-11-12T06:04:34.227" v="4296" actId="478"/>
          <ac:spMkLst>
            <pc:docMk/>
            <pc:sldMk cId="2395309396" sldId="300"/>
            <ac:spMk id="6" creationId="{9CC7014F-236E-82EC-41BC-0EB108770233}"/>
          </ac:spMkLst>
        </pc:spChg>
        <pc:spChg chg="del">
          <ac:chgData name="김지원" userId="079a4a96-06ae-4626-b1a1-f9126bd8420e" providerId="ADAL" clId="{483A7F28-B1A1-4EDC-8EEC-B05FC177C839}" dt="2024-11-12T06:08:35.012" v="4323" actId="478"/>
          <ac:spMkLst>
            <pc:docMk/>
            <pc:sldMk cId="2395309396" sldId="300"/>
            <ac:spMk id="7" creationId="{E1A6EB33-6E5B-B4A9-7703-0ECD8A9A00C5}"/>
          </ac:spMkLst>
        </pc:spChg>
        <pc:spChg chg="del">
          <ac:chgData name="김지원" userId="079a4a96-06ae-4626-b1a1-f9126bd8420e" providerId="ADAL" clId="{483A7F28-B1A1-4EDC-8EEC-B05FC177C839}" dt="2024-11-12T06:08:35.012" v="4323" actId="478"/>
          <ac:spMkLst>
            <pc:docMk/>
            <pc:sldMk cId="2395309396" sldId="300"/>
            <ac:spMk id="8" creationId="{BBCC72A4-E119-9D5F-2B9A-AAF0E6138AAD}"/>
          </ac:spMkLst>
        </pc:spChg>
        <pc:spChg chg="del">
          <ac:chgData name="김지원" userId="079a4a96-06ae-4626-b1a1-f9126bd8420e" providerId="ADAL" clId="{483A7F28-B1A1-4EDC-8EEC-B05FC177C839}" dt="2024-11-12T06:08:35.012" v="4323" actId="478"/>
          <ac:spMkLst>
            <pc:docMk/>
            <pc:sldMk cId="2395309396" sldId="300"/>
            <ac:spMk id="9" creationId="{D2340A65-7BBB-FA18-CC36-36B7DE8AED7E}"/>
          </ac:spMkLst>
        </pc:spChg>
        <pc:spChg chg="add mod">
          <ac:chgData name="김지원" userId="079a4a96-06ae-4626-b1a1-f9126bd8420e" providerId="ADAL" clId="{483A7F28-B1A1-4EDC-8EEC-B05FC177C839}" dt="2024-11-12T06:11:51.034" v="4447" actId="20577"/>
          <ac:spMkLst>
            <pc:docMk/>
            <pc:sldMk cId="2395309396" sldId="300"/>
            <ac:spMk id="11" creationId="{8C2CB611-3E7B-5838-D0DE-16826D48CCF7}"/>
          </ac:spMkLst>
        </pc:spChg>
        <pc:spChg chg="add mod">
          <ac:chgData name="김지원" userId="079a4a96-06ae-4626-b1a1-f9126bd8420e" providerId="ADAL" clId="{483A7F28-B1A1-4EDC-8EEC-B05FC177C839}" dt="2024-11-12T06:11:56.072" v="4448" actId="14100"/>
          <ac:spMkLst>
            <pc:docMk/>
            <pc:sldMk cId="2395309396" sldId="300"/>
            <ac:spMk id="12" creationId="{F8A1A9C3-597B-99E3-8EAF-8E70970524A5}"/>
          </ac:spMkLst>
        </pc:spChg>
        <pc:spChg chg="add mod">
          <ac:chgData name="김지원" userId="079a4a96-06ae-4626-b1a1-f9126bd8420e" providerId="ADAL" clId="{483A7F28-B1A1-4EDC-8EEC-B05FC177C839}" dt="2024-11-12T07:39:23.723" v="5647" actId="1076"/>
          <ac:spMkLst>
            <pc:docMk/>
            <pc:sldMk cId="2395309396" sldId="300"/>
            <ac:spMk id="13" creationId="{97EA2FD9-504B-1865-B55F-C49C94F05175}"/>
          </ac:spMkLst>
        </pc:spChg>
      </pc:sldChg>
      <pc:sldChg chg="addSp delSp modSp add mod ord">
        <pc:chgData name="김지원" userId="079a4a96-06ae-4626-b1a1-f9126bd8420e" providerId="ADAL" clId="{483A7F28-B1A1-4EDC-8EEC-B05FC177C839}" dt="2024-11-12T07:20:18.459" v="5443" actId="1076"/>
        <pc:sldMkLst>
          <pc:docMk/>
          <pc:sldMk cId="1733229604" sldId="301"/>
        </pc:sldMkLst>
        <pc:spChg chg="add mod">
          <ac:chgData name="김지원" userId="079a4a96-06ae-4626-b1a1-f9126bd8420e" providerId="ADAL" clId="{483A7F28-B1A1-4EDC-8EEC-B05FC177C839}" dt="2024-11-12T07:19:32.606" v="5436" actId="20577"/>
          <ac:spMkLst>
            <pc:docMk/>
            <pc:sldMk cId="1733229604" sldId="301"/>
            <ac:spMk id="2" creationId="{C53CEE30-D19F-338F-EA29-9378F32BC06E}"/>
          </ac:spMkLst>
        </pc:spChg>
        <pc:spChg chg="add mod">
          <ac:chgData name="김지원" userId="079a4a96-06ae-4626-b1a1-f9126bd8420e" providerId="ADAL" clId="{483A7F28-B1A1-4EDC-8EEC-B05FC177C839}" dt="2024-11-12T07:20:18.459" v="5443" actId="1076"/>
          <ac:spMkLst>
            <pc:docMk/>
            <pc:sldMk cId="1733229604" sldId="301"/>
            <ac:spMk id="4" creationId="{5A181994-1AB0-3FE8-EAE8-9E8981556843}"/>
          </ac:spMkLst>
        </pc:spChg>
        <pc:spChg chg="del">
          <ac:chgData name="김지원" userId="079a4a96-06ae-4626-b1a1-f9126bd8420e" providerId="ADAL" clId="{483A7F28-B1A1-4EDC-8EEC-B05FC177C839}" dt="2024-11-12T07:17:18.008" v="5138" actId="478"/>
          <ac:spMkLst>
            <pc:docMk/>
            <pc:sldMk cId="1733229604" sldId="301"/>
            <ac:spMk id="12" creationId="{C3231EC3-C064-46D1-E73D-596A0DA3674E}"/>
          </ac:spMkLst>
        </pc:spChg>
        <pc:spChg chg="del">
          <ac:chgData name="김지원" userId="079a4a96-06ae-4626-b1a1-f9126bd8420e" providerId="ADAL" clId="{483A7F28-B1A1-4EDC-8EEC-B05FC177C839}" dt="2024-11-12T07:17:18.008" v="5138" actId="478"/>
          <ac:spMkLst>
            <pc:docMk/>
            <pc:sldMk cId="1733229604" sldId="301"/>
            <ac:spMk id="15" creationId="{1A0E8E25-F83A-FA15-9F87-C5AE4EFFB039}"/>
          </ac:spMkLst>
        </pc:spChg>
        <pc:spChg chg="del">
          <ac:chgData name="김지원" userId="079a4a96-06ae-4626-b1a1-f9126bd8420e" providerId="ADAL" clId="{483A7F28-B1A1-4EDC-8EEC-B05FC177C839}" dt="2024-11-12T07:17:18.008" v="5138" actId="478"/>
          <ac:spMkLst>
            <pc:docMk/>
            <pc:sldMk cId="1733229604" sldId="301"/>
            <ac:spMk id="16" creationId="{0D610D7B-3641-DB78-5392-415FA31BFCC8}"/>
          </ac:spMkLst>
        </pc:spChg>
        <pc:spChg chg="del">
          <ac:chgData name="김지원" userId="079a4a96-06ae-4626-b1a1-f9126bd8420e" providerId="ADAL" clId="{483A7F28-B1A1-4EDC-8EEC-B05FC177C839}" dt="2024-11-12T07:17:18.008" v="5138" actId="478"/>
          <ac:spMkLst>
            <pc:docMk/>
            <pc:sldMk cId="1733229604" sldId="301"/>
            <ac:spMk id="17" creationId="{51971073-D2A7-F07E-F754-5DDA820493EB}"/>
          </ac:spMkLst>
        </pc:spChg>
      </pc:sldChg>
      <pc:sldChg chg="addSp delSp modSp add mod">
        <pc:chgData name="김지원" userId="079a4a96-06ae-4626-b1a1-f9126bd8420e" providerId="ADAL" clId="{483A7F28-B1A1-4EDC-8EEC-B05FC177C839}" dt="2024-11-12T07:34:41.173" v="5642" actId="20577"/>
        <pc:sldMkLst>
          <pc:docMk/>
          <pc:sldMk cId="1039799189" sldId="302"/>
        </pc:sldMkLst>
        <pc:spChg chg="del">
          <ac:chgData name="김지원" userId="079a4a96-06ae-4626-b1a1-f9126bd8420e" providerId="ADAL" clId="{483A7F28-B1A1-4EDC-8EEC-B05FC177C839}" dt="2024-11-12T07:28:33.197" v="5446" actId="478"/>
          <ac:spMkLst>
            <pc:docMk/>
            <pc:sldMk cId="1039799189" sldId="302"/>
            <ac:spMk id="2" creationId="{DDEACED1-F779-9C02-2CBF-BB9403AFC995}"/>
          </ac:spMkLst>
        </pc:spChg>
        <pc:spChg chg="del">
          <ac:chgData name="김지원" userId="079a4a96-06ae-4626-b1a1-f9126bd8420e" providerId="ADAL" clId="{483A7F28-B1A1-4EDC-8EEC-B05FC177C839}" dt="2024-11-12T07:28:33.197" v="5446" actId="478"/>
          <ac:spMkLst>
            <pc:docMk/>
            <pc:sldMk cId="1039799189" sldId="302"/>
            <ac:spMk id="4" creationId="{3987561E-0D12-98CF-FD14-37B266846B79}"/>
          </ac:spMkLst>
        </pc:spChg>
        <pc:spChg chg="add mod">
          <ac:chgData name="김지원" userId="079a4a96-06ae-4626-b1a1-f9126bd8420e" providerId="ADAL" clId="{483A7F28-B1A1-4EDC-8EEC-B05FC177C839}" dt="2024-11-12T07:33:45.695" v="5587" actId="14100"/>
          <ac:spMkLst>
            <pc:docMk/>
            <pc:sldMk cId="1039799189" sldId="302"/>
            <ac:spMk id="12" creationId="{AD2E59D1-A5D8-C3E1-057D-1FF115DF9143}"/>
          </ac:spMkLst>
        </pc:spChg>
        <pc:spChg chg="add mod">
          <ac:chgData name="김지원" userId="079a4a96-06ae-4626-b1a1-f9126bd8420e" providerId="ADAL" clId="{483A7F28-B1A1-4EDC-8EEC-B05FC177C839}" dt="2024-11-12T07:34:14.977" v="5595" actId="14100"/>
          <ac:spMkLst>
            <pc:docMk/>
            <pc:sldMk cId="1039799189" sldId="302"/>
            <ac:spMk id="16" creationId="{DB88FDC0-2FEC-F30B-3A7F-1DA5B467F2C8}"/>
          </ac:spMkLst>
        </pc:spChg>
        <pc:spChg chg="add mod">
          <ac:chgData name="김지원" userId="079a4a96-06ae-4626-b1a1-f9126bd8420e" providerId="ADAL" clId="{483A7F28-B1A1-4EDC-8EEC-B05FC177C839}" dt="2024-11-12T07:34:31.567" v="5616" actId="20577"/>
          <ac:spMkLst>
            <pc:docMk/>
            <pc:sldMk cId="1039799189" sldId="302"/>
            <ac:spMk id="20" creationId="{3B1AC66D-D9F3-31B4-48D0-2E1C2E51D832}"/>
          </ac:spMkLst>
        </pc:spChg>
        <pc:spChg chg="add mod">
          <ac:chgData name="김지원" userId="079a4a96-06ae-4626-b1a1-f9126bd8420e" providerId="ADAL" clId="{483A7F28-B1A1-4EDC-8EEC-B05FC177C839}" dt="2024-11-12T07:34:41.173" v="5642" actId="20577"/>
          <ac:spMkLst>
            <pc:docMk/>
            <pc:sldMk cId="1039799189" sldId="302"/>
            <ac:spMk id="21" creationId="{967B0273-1115-E313-F992-28291328D726}"/>
          </ac:spMkLst>
        </pc:spChg>
        <pc:picChg chg="add del mod">
          <ac:chgData name="김지원" userId="079a4a96-06ae-4626-b1a1-f9126bd8420e" providerId="ADAL" clId="{483A7F28-B1A1-4EDC-8EEC-B05FC177C839}" dt="2024-11-12T07:29:48.113" v="5460" actId="21"/>
          <ac:picMkLst>
            <pc:docMk/>
            <pc:sldMk cId="1039799189" sldId="302"/>
            <ac:picMk id="5" creationId="{03924FF3-847A-963D-7E1E-25D3A7CFED1E}"/>
          </ac:picMkLst>
        </pc:picChg>
        <pc:picChg chg="add del mod">
          <ac:chgData name="김지원" userId="079a4a96-06ae-4626-b1a1-f9126bd8420e" providerId="ADAL" clId="{483A7F28-B1A1-4EDC-8EEC-B05FC177C839}" dt="2024-11-12T07:29:48.113" v="5460" actId="21"/>
          <ac:picMkLst>
            <pc:docMk/>
            <pc:sldMk cId="1039799189" sldId="302"/>
            <ac:picMk id="7" creationId="{0BA8F2CC-A0D0-A7CD-EFC6-5201E78847BF}"/>
          </ac:picMkLst>
        </pc:picChg>
        <pc:picChg chg="add mod modCrop">
          <ac:chgData name="김지원" userId="079a4a96-06ae-4626-b1a1-f9126bd8420e" providerId="ADAL" clId="{483A7F28-B1A1-4EDC-8EEC-B05FC177C839}" dt="2024-11-12T07:30:29.813" v="5470" actId="1076"/>
          <ac:picMkLst>
            <pc:docMk/>
            <pc:sldMk cId="1039799189" sldId="302"/>
            <ac:picMk id="9" creationId="{0B5A3291-6BB5-AA54-E4E3-2E964CEF82C0}"/>
          </ac:picMkLst>
        </pc:picChg>
        <pc:picChg chg="add mod modCrop">
          <ac:chgData name="김지원" userId="079a4a96-06ae-4626-b1a1-f9126bd8420e" providerId="ADAL" clId="{483A7F28-B1A1-4EDC-8EEC-B05FC177C839}" dt="2024-11-12T07:30:36.265" v="5471" actId="1076"/>
          <ac:picMkLst>
            <pc:docMk/>
            <pc:sldMk cId="1039799189" sldId="302"/>
            <ac:picMk id="11" creationId="{2F7E5D5F-C86C-9DE5-C949-A183504182C1}"/>
          </ac:picMkLst>
        </pc:picChg>
        <pc:cxnChg chg="add mod">
          <ac:chgData name="김지원" userId="079a4a96-06ae-4626-b1a1-f9126bd8420e" providerId="ADAL" clId="{483A7F28-B1A1-4EDC-8EEC-B05FC177C839}" dt="2024-11-12T07:33:50.639" v="5589" actId="1076"/>
          <ac:cxnSpMkLst>
            <pc:docMk/>
            <pc:sldMk cId="1039799189" sldId="302"/>
            <ac:cxnSpMk id="13" creationId="{B379B824-A3CD-5BA5-9C2D-48268E0DB15C}"/>
          </ac:cxnSpMkLst>
        </pc:cxnChg>
        <pc:cxnChg chg="add mod">
          <ac:chgData name="김지원" userId="079a4a96-06ae-4626-b1a1-f9126bd8420e" providerId="ADAL" clId="{483A7F28-B1A1-4EDC-8EEC-B05FC177C839}" dt="2024-11-12T07:34:20.392" v="5597" actId="14100"/>
          <ac:cxnSpMkLst>
            <pc:docMk/>
            <pc:sldMk cId="1039799189" sldId="302"/>
            <ac:cxnSpMk id="17" creationId="{9B4A7AC9-9475-99F0-D381-895BB03A6B1C}"/>
          </ac:cxnSpMkLst>
        </pc:cxnChg>
      </pc:sldChg>
      <pc:sldChg chg="addSp delSp modSp add mod ord">
        <pc:chgData name="김지원" userId="079a4a96-06ae-4626-b1a1-f9126bd8420e" providerId="ADAL" clId="{483A7F28-B1A1-4EDC-8EEC-B05FC177C839}" dt="2024-11-12T07:35:11.666" v="5644" actId="1076"/>
        <pc:sldMkLst>
          <pc:docMk/>
          <pc:sldMk cId="2694584548" sldId="303"/>
        </pc:sldMkLst>
        <pc:spChg chg="del">
          <ac:chgData name="김지원" userId="079a4a96-06ae-4626-b1a1-f9126bd8420e" providerId="ADAL" clId="{483A7F28-B1A1-4EDC-8EEC-B05FC177C839}" dt="2024-11-12T07:28:34.903" v="5447" actId="478"/>
          <ac:spMkLst>
            <pc:docMk/>
            <pc:sldMk cId="2694584548" sldId="303"/>
            <ac:spMk id="2" creationId="{2BD195F0-FE54-A0CE-F2E5-3A6A70922B95}"/>
          </ac:spMkLst>
        </pc:spChg>
        <pc:spChg chg="add mod">
          <ac:chgData name="김지원" userId="079a4a96-06ae-4626-b1a1-f9126bd8420e" providerId="ADAL" clId="{483A7F28-B1A1-4EDC-8EEC-B05FC177C839}" dt="2024-11-12T07:35:11.666" v="5644" actId="1076"/>
          <ac:spMkLst>
            <pc:docMk/>
            <pc:sldMk cId="2694584548" sldId="303"/>
            <ac:spMk id="3" creationId="{E3D657A1-8926-C8BE-F735-86643C4DCAFF}"/>
          </ac:spMkLst>
        </pc:spChg>
        <pc:spChg chg="del">
          <ac:chgData name="김지원" userId="079a4a96-06ae-4626-b1a1-f9126bd8420e" providerId="ADAL" clId="{483A7F28-B1A1-4EDC-8EEC-B05FC177C839}" dt="2024-11-12T07:28:34.903" v="5447" actId="478"/>
          <ac:spMkLst>
            <pc:docMk/>
            <pc:sldMk cId="2694584548" sldId="303"/>
            <ac:spMk id="4" creationId="{A0C614B9-E0D5-C754-A149-4B937BCB445A}"/>
          </ac:spMkLst>
        </pc:spChg>
        <pc:spChg chg="add del mod">
          <ac:chgData name="김지원" userId="079a4a96-06ae-4626-b1a1-f9126bd8420e" providerId="ADAL" clId="{483A7F28-B1A1-4EDC-8EEC-B05FC177C839}" dt="2024-11-12T07:31:26.252" v="5484" actId="478"/>
          <ac:spMkLst>
            <pc:docMk/>
            <pc:sldMk cId="2694584548" sldId="303"/>
            <ac:spMk id="6" creationId="{8E0A1F65-67AE-C17E-4C93-5815993D5561}"/>
          </ac:spMkLst>
        </pc:spChg>
        <pc:spChg chg="add mod">
          <ac:chgData name="김지원" userId="079a4a96-06ae-4626-b1a1-f9126bd8420e" providerId="ADAL" clId="{483A7F28-B1A1-4EDC-8EEC-B05FC177C839}" dt="2024-11-12T07:31:43.532" v="5488" actId="1582"/>
          <ac:spMkLst>
            <pc:docMk/>
            <pc:sldMk cId="2694584548" sldId="303"/>
            <ac:spMk id="8" creationId="{BD9D3E48-8062-77F6-474C-A8ADAB28E99B}"/>
          </ac:spMkLst>
        </pc:spChg>
        <pc:spChg chg="add mod">
          <ac:chgData name="김지원" userId="079a4a96-06ae-4626-b1a1-f9126bd8420e" providerId="ADAL" clId="{483A7F28-B1A1-4EDC-8EEC-B05FC177C839}" dt="2024-11-12T07:32:55.527" v="5543" actId="1076"/>
          <ac:spMkLst>
            <pc:docMk/>
            <pc:sldMk cId="2694584548" sldId="303"/>
            <ac:spMk id="14" creationId="{62F92573-9D7A-DAD3-B988-C703DEC9376A}"/>
          </ac:spMkLst>
        </pc:spChg>
        <pc:spChg chg="add mod">
          <ac:chgData name="김지원" userId="079a4a96-06ae-4626-b1a1-f9126bd8420e" providerId="ADAL" clId="{483A7F28-B1A1-4EDC-8EEC-B05FC177C839}" dt="2024-11-12T07:33:14.660" v="5581" actId="20577"/>
          <ac:spMkLst>
            <pc:docMk/>
            <pc:sldMk cId="2694584548" sldId="303"/>
            <ac:spMk id="15" creationId="{1760FA00-F97D-9000-EEAA-43766F67F650}"/>
          </ac:spMkLst>
        </pc:spChg>
        <pc:picChg chg="add mod modCrop">
          <ac:chgData name="김지원" userId="079a4a96-06ae-4626-b1a1-f9126bd8420e" providerId="ADAL" clId="{483A7F28-B1A1-4EDC-8EEC-B05FC177C839}" dt="2024-11-12T07:30:42.886" v="5474" actId="1076"/>
          <ac:picMkLst>
            <pc:docMk/>
            <pc:sldMk cId="2694584548" sldId="303"/>
            <ac:picMk id="5" creationId="{03924FF3-847A-963D-7E1E-25D3A7CFED1E}"/>
          </ac:picMkLst>
        </pc:picChg>
        <pc:picChg chg="add mod modCrop">
          <ac:chgData name="김지원" userId="079a4a96-06ae-4626-b1a1-f9126bd8420e" providerId="ADAL" clId="{483A7F28-B1A1-4EDC-8EEC-B05FC177C839}" dt="2024-11-12T07:30:46.465" v="5475" actId="1076"/>
          <ac:picMkLst>
            <pc:docMk/>
            <pc:sldMk cId="2694584548" sldId="303"/>
            <ac:picMk id="7" creationId="{0BA8F2CC-A0D0-A7CD-EFC6-5201E78847BF}"/>
          </ac:picMkLst>
        </pc:picChg>
        <pc:cxnChg chg="add mod">
          <ac:chgData name="김지원" userId="079a4a96-06ae-4626-b1a1-f9126bd8420e" providerId="ADAL" clId="{483A7F28-B1A1-4EDC-8EEC-B05FC177C839}" dt="2024-11-12T07:32:04.533" v="5491" actId="1582"/>
          <ac:cxnSpMkLst>
            <pc:docMk/>
            <pc:sldMk cId="2694584548" sldId="303"/>
            <ac:cxnSpMk id="10" creationId="{52AADB0B-01D7-995F-14A2-F85C8A668F97}"/>
          </ac:cxnSpMkLst>
        </pc:cxnChg>
        <pc:cxnChg chg="add mod">
          <ac:chgData name="김지원" userId="079a4a96-06ae-4626-b1a1-f9126bd8420e" providerId="ADAL" clId="{483A7F28-B1A1-4EDC-8EEC-B05FC177C839}" dt="2024-11-12T07:32:24.622" v="5495" actId="14100"/>
          <ac:cxnSpMkLst>
            <pc:docMk/>
            <pc:sldMk cId="2694584548" sldId="303"/>
            <ac:cxnSpMk id="12" creationId="{295A4969-C170-BEAD-930D-3663C3DD39FC}"/>
          </ac:cxnSpMkLst>
        </pc:cxnChg>
      </pc:sldChg>
      <pc:sldChg chg="modSp add mod ord">
        <pc:chgData name="김지원" userId="079a4a96-06ae-4626-b1a1-f9126bd8420e" providerId="ADAL" clId="{483A7F28-B1A1-4EDC-8EEC-B05FC177C839}" dt="2024-11-13T05:46:28.374" v="5872" actId="20577"/>
        <pc:sldMkLst>
          <pc:docMk/>
          <pc:sldMk cId="1104767450" sldId="304"/>
        </pc:sldMkLst>
        <pc:spChg chg="mod">
          <ac:chgData name="김지원" userId="079a4a96-06ae-4626-b1a1-f9126bd8420e" providerId="ADAL" clId="{483A7F28-B1A1-4EDC-8EEC-B05FC177C839}" dt="2024-11-13T05:46:03.765" v="5810" actId="20577"/>
          <ac:spMkLst>
            <pc:docMk/>
            <pc:sldMk cId="1104767450" sldId="304"/>
            <ac:spMk id="2" creationId="{20A56970-FF25-58AF-41E6-75B72E8FD590}"/>
          </ac:spMkLst>
        </pc:spChg>
        <pc:spChg chg="mod">
          <ac:chgData name="김지원" userId="079a4a96-06ae-4626-b1a1-f9126bd8420e" providerId="ADAL" clId="{483A7F28-B1A1-4EDC-8EEC-B05FC177C839}" dt="2024-11-13T05:46:28.374" v="5872" actId="20577"/>
          <ac:spMkLst>
            <pc:docMk/>
            <pc:sldMk cId="1104767450" sldId="304"/>
            <ac:spMk id="3" creationId="{61B8CEE4-75B7-13E7-186B-C0045778645E}"/>
          </ac:spMkLst>
        </pc:spChg>
      </pc:sldChg>
      <pc:sldChg chg="addSp delSp new del mod">
        <pc:chgData name="김지원" userId="079a4a96-06ae-4626-b1a1-f9126bd8420e" providerId="ADAL" clId="{483A7F28-B1A1-4EDC-8EEC-B05FC177C839}" dt="2024-11-13T04:57:16.182" v="5740" actId="680"/>
        <pc:sldMkLst>
          <pc:docMk/>
          <pc:sldMk cId="2864121705" sldId="304"/>
        </pc:sldMkLst>
        <pc:spChg chg="add del">
          <ac:chgData name="김지원" userId="079a4a96-06ae-4626-b1a1-f9126bd8420e" providerId="ADAL" clId="{483A7F28-B1A1-4EDC-8EEC-B05FC177C839}" dt="2024-11-13T04:57:15.775" v="5739" actId="478"/>
          <ac:spMkLst>
            <pc:docMk/>
            <pc:sldMk cId="2864121705" sldId="304"/>
            <ac:spMk id="2" creationId="{612B3008-AB94-3155-AB6F-81248C5831E9}"/>
          </ac:spMkLst>
        </pc:spChg>
        <pc:spChg chg="add del">
          <ac:chgData name="김지원" userId="079a4a96-06ae-4626-b1a1-f9126bd8420e" providerId="ADAL" clId="{483A7F28-B1A1-4EDC-8EEC-B05FC177C839}" dt="2024-11-13T04:57:15.308" v="5737" actId="478"/>
          <ac:spMkLst>
            <pc:docMk/>
            <pc:sldMk cId="2864121705" sldId="304"/>
            <ac:spMk id="3" creationId="{262B6E7B-0EA7-8533-0710-46C6A88B043F}"/>
          </ac:spMkLst>
        </pc:spChg>
        <pc:spChg chg="add del">
          <ac:chgData name="김지원" userId="079a4a96-06ae-4626-b1a1-f9126bd8420e" providerId="ADAL" clId="{483A7F28-B1A1-4EDC-8EEC-B05FC177C839}" dt="2024-11-13T04:57:14.905" v="5735" actId="478"/>
          <ac:spMkLst>
            <pc:docMk/>
            <pc:sldMk cId="2864121705" sldId="304"/>
            <ac:spMk id="7" creationId="{DF3EAA03-1DA5-3434-C456-1B5CE62E29A7}"/>
          </ac:spMkLst>
        </pc:spChg>
        <pc:spChg chg="add del">
          <ac:chgData name="김지원" userId="079a4a96-06ae-4626-b1a1-f9126bd8420e" providerId="ADAL" clId="{483A7F28-B1A1-4EDC-8EEC-B05FC177C839}" dt="2024-11-13T04:57:15.527" v="5738" actId="478"/>
          <ac:spMkLst>
            <pc:docMk/>
            <pc:sldMk cId="2864121705" sldId="304"/>
            <ac:spMk id="8" creationId="{CB53B4BD-B0CF-7092-1863-7CE4984385F4}"/>
          </ac:spMkLst>
        </pc:spChg>
        <pc:spChg chg="add del">
          <ac:chgData name="김지원" userId="079a4a96-06ae-4626-b1a1-f9126bd8420e" providerId="ADAL" clId="{483A7F28-B1A1-4EDC-8EEC-B05FC177C839}" dt="2024-11-13T04:57:15.105" v="5736" actId="478"/>
          <ac:spMkLst>
            <pc:docMk/>
            <pc:sldMk cId="2864121705" sldId="304"/>
            <ac:spMk id="9" creationId="{19A5A98F-66EF-85E8-39D1-1CFE2009E069}"/>
          </ac:spMkLst>
        </pc:spChg>
      </pc:sldChg>
      <pc:sldChg chg="addSp delSp modSp new mod">
        <pc:chgData name="김지원" userId="079a4a96-06ae-4626-b1a1-f9126bd8420e" providerId="ADAL" clId="{483A7F28-B1A1-4EDC-8EEC-B05FC177C839}" dt="2024-11-13T05:51:22.180" v="6357" actId="403"/>
        <pc:sldMkLst>
          <pc:docMk/>
          <pc:sldMk cId="3651318556" sldId="305"/>
        </pc:sldMkLst>
        <pc:spChg chg="mod">
          <ac:chgData name="김지원" userId="079a4a96-06ae-4626-b1a1-f9126bd8420e" providerId="ADAL" clId="{483A7F28-B1A1-4EDC-8EEC-B05FC177C839}" dt="2024-11-13T05:51:17.854" v="6356" actId="2711"/>
          <ac:spMkLst>
            <pc:docMk/>
            <pc:sldMk cId="3651318556" sldId="305"/>
            <ac:spMk id="2" creationId="{9C5F7664-5FB0-1F2F-C3CF-71ED33EE89B9}"/>
          </ac:spMkLst>
        </pc:spChg>
        <pc:spChg chg="del">
          <ac:chgData name="김지원" userId="079a4a96-06ae-4626-b1a1-f9126bd8420e" providerId="ADAL" clId="{483A7F28-B1A1-4EDC-8EEC-B05FC177C839}" dt="2024-11-13T05:47:24.353" v="5916" actId="478"/>
          <ac:spMkLst>
            <pc:docMk/>
            <pc:sldMk cId="3651318556" sldId="305"/>
            <ac:spMk id="3" creationId="{81AD3C6D-BD33-E2C5-F211-9746A24694D8}"/>
          </ac:spMkLst>
        </pc:spChg>
        <pc:spChg chg="del">
          <ac:chgData name="김지원" userId="079a4a96-06ae-4626-b1a1-f9126bd8420e" providerId="ADAL" clId="{483A7F28-B1A1-4EDC-8EEC-B05FC177C839}" dt="2024-11-13T05:50:33.805" v="6351" actId="478"/>
          <ac:spMkLst>
            <pc:docMk/>
            <pc:sldMk cId="3651318556" sldId="305"/>
            <ac:spMk id="4" creationId="{7431C53F-D8A5-B853-2028-D08165AAF4E5}"/>
          </ac:spMkLst>
        </pc:spChg>
        <pc:spChg chg="del">
          <ac:chgData name="김지원" userId="079a4a96-06ae-4626-b1a1-f9126bd8420e" providerId="ADAL" clId="{483A7F28-B1A1-4EDC-8EEC-B05FC177C839}" dt="2024-11-13T05:50:33.805" v="6351" actId="478"/>
          <ac:spMkLst>
            <pc:docMk/>
            <pc:sldMk cId="3651318556" sldId="305"/>
            <ac:spMk id="5" creationId="{F2C170AA-D3E3-F2B4-5E7E-5E4E19E50839}"/>
          </ac:spMkLst>
        </pc:spChg>
        <pc:spChg chg="del">
          <ac:chgData name="김지원" userId="079a4a96-06ae-4626-b1a1-f9126bd8420e" providerId="ADAL" clId="{483A7F28-B1A1-4EDC-8EEC-B05FC177C839}" dt="2024-11-13T05:50:33.805" v="6351" actId="478"/>
          <ac:spMkLst>
            <pc:docMk/>
            <pc:sldMk cId="3651318556" sldId="305"/>
            <ac:spMk id="6" creationId="{1B8DF403-78AD-DA3C-1DEB-31720CA66023}"/>
          </ac:spMkLst>
        </pc:spChg>
        <pc:spChg chg="del">
          <ac:chgData name="김지원" userId="079a4a96-06ae-4626-b1a1-f9126bd8420e" providerId="ADAL" clId="{483A7F28-B1A1-4EDC-8EEC-B05FC177C839}" dt="2024-11-13T05:47:19.065" v="5915" actId="478"/>
          <ac:spMkLst>
            <pc:docMk/>
            <pc:sldMk cId="3651318556" sldId="305"/>
            <ac:spMk id="7" creationId="{F6F83F1B-5481-8EB2-5C6F-78A9E6E6F6E5}"/>
          </ac:spMkLst>
        </pc:spChg>
        <pc:spChg chg="mod">
          <ac:chgData name="김지원" userId="079a4a96-06ae-4626-b1a1-f9126bd8420e" providerId="ADAL" clId="{483A7F28-B1A1-4EDC-8EEC-B05FC177C839}" dt="2024-11-13T05:51:22.180" v="6357" actId="403"/>
          <ac:spMkLst>
            <pc:docMk/>
            <pc:sldMk cId="3651318556" sldId="305"/>
            <ac:spMk id="8" creationId="{93661908-1885-7D33-066C-8043E679B116}"/>
          </ac:spMkLst>
        </pc:spChg>
        <pc:spChg chg="del">
          <ac:chgData name="김지원" userId="079a4a96-06ae-4626-b1a1-f9126bd8420e" providerId="ADAL" clId="{483A7F28-B1A1-4EDC-8EEC-B05FC177C839}" dt="2024-11-13T05:47:18.051" v="5914" actId="478"/>
          <ac:spMkLst>
            <pc:docMk/>
            <pc:sldMk cId="3651318556" sldId="305"/>
            <ac:spMk id="9" creationId="{B04BB6BC-445D-3F89-3668-F14D20E81E11}"/>
          </ac:spMkLst>
        </pc:spChg>
        <pc:spChg chg="add mod">
          <ac:chgData name="김지원" userId="079a4a96-06ae-4626-b1a1-f9126bd8420e" providerId="ADAL" clId="{483A7F28-B1A1-4EDC-8EEC-B05FC177C839}" dt="2024-11-13T05:50:56.752" v="6355" actId="20577"/>
          <ac:spMkLst>
            <pc:docMk/>
            <pc:sldMk cId="3651318556" sldId="305"/>
            <ac:spMk id="10" creationId="{5C42100F-EF13-D134-7C5E-C204C694A7E8}"/>
          </ac:spMkLst>
        </pc:spChg>
      </pc:sldChg>
      <pc:sldChg chg="modSp add mod ord">
        <pc:chgData name="김지원" userId="079a4a96-06ae-4626-b1a1-f9126bd8420e" providerId="ADAL" clId="{483A7F28-B1A1-4EDC-8EEC-B05FC177C839}" dt="2024-11-13T05:53:57.588" v="6553" actId="1582"/>
        <pc:sldMkLst>
          <pc:docMk/>
          <pc:sldMk cId="1415764366" sldId="306"/>
        </pc:sldMkLst>
        <pc:spChg chg="mod">
          <ac:chgData name="김지원" userId="079a4a96-06ae-4626-b1a1-f9126bd8420e" providerId="ADAL" clId="{483A7F28-B1A1-4EDC-8EEC-B05FC177C839}" dt="2024-11-13T05:53:57.588" v="6553" actId="1582"/>
          <ac:spMkLst>
            <pc:docMk/>
            <pc:sldMk cId="1415764366" sldId="306"/>
            <ac:spMk id="2" creationId="{51923736-3159-38DE-F8DD-6870ABA6D011}"/>
          </ac:spMkLst>
        </pc:spChg>
        <pc:spChg chg="mod">
          <ac:chgData name="김지원" userId="079a4a96-06ae-4626-b1a1-f9126bd8420e" providerId="ADAL" clId="{483A7F28-B1A1-4EDC-8EEC-B05FC177C839}" dt="2024-11-13T05:52:49.370" v="6369" actId="20577"/>
          <ac:spMkLst>
            <pc:docMk/>
            <pc:sldMk cId="1415764366" sldId="306"/>
            <ac:spMk id="3" creationId="{2E69F6B8-D22B-30A8-ADA6-A2BDB8E6E507}"/>
          </ac:spMkLst>
        </pc:spChg>
        <pc:spChg chg="mod">
          <ac:chgData name="김지원" userId="079a4a96-06ae-4626-b1a1-f9126bd8420e" providerId="ADAL" clId="{483A7F28-B1A1-4EDC-8EEC-B05FC177C839}" dt="2024-11-13T05:53:18.980" v="6528" actId="20577"/>
          <ac:spMkLst>
            <pc:docMk/>
            <pc:sldMk cId="1415764366" sldId="306"/>
            <ac:spMk id="4" creationId="{1F4B3CBF-8690-3605-C9F1-2193F2D52058}"/>
          </ac:spMkLst>
        </pc:spChg>
      </pc:sldChg>
      <pc:sldChg chg="modSp add mod">
        <pc:chgData name="김지원" userId="079a4a96-06ae-4626-b1a1-f9126bd8420e" providerId="ADAL" clId="{483A7F28-B1A1-4EDC-8EEC-B05FC177C839}" dt="2024-11-13T05:55:08.667" v="6817" actId="20577"/>
        <pc:sldMkLst>
          <pc:docMk/>
          <pc:sldMk cId="4143290745" sldId="307"/>
        </pc:sldMkLst>
        <pc:spChg chg="mod">
          <ac:chgData name="김지원" userId="079a4a96-06ae-4626-b1a1-f9126bd8420e" providerId="ADAL" clId="{483A7F28-B1A1-4EDC-8EEC-B05FC177C839}" dt="2024-11-13T05:54:13.630" v="6571" actId="20577"/>
          <ac:spMkLst>
            <pc:docMk/>
            <pc:sldMk cId="4143290745" sldId="307"/>
            <ac:spMk id="3" creationId="{EC72A1C0-1699-0AF8-37A3-DAE593A3382F}"/>
          </ac:spMkLst>
        </pc:spChg>
        <pc:spChg chg="mod">
          <ac:chgData name="김지원" userId="079a4a96-06ae-4626-b1a1-f9126bd8420e" providerId="ADAL" clId="{483A7F28-B1A1-4EDC-8EEC-B05FC177C839}" dt="2024-11-13T05:55:08.667" v="6817" actId="20577"/>
          <ac:spMkLst>
            <pc:docMk/>
            <pc:sldMk cId="4143290745" sldId="307"/>
            <ac:spMk id="4" creationId="{87DEB399-3C6E-84E7-31D9-08E02A4DE371}"/>
          </ac:spMkLst>
        </pc:spChg>
      </pc:sldChg>
      <pc:sldChg chg="modSp add mod">
        <pc:chgData name="김지원" userId="079a4a96-06ae-4626-b1a1-f9126bd8420e" providerId="ADAL" clId="{483A7F28-B1A1-4EDC-8EEC-B05FC177C839}" dt="2024-11-13T05:55:57.885" v="7033" actId="27636"/>
        <pc:sldMkLst>
          <pc:docMk/>
          <pc:sldMk cId="210699412" sldId="308"/>
        </pc:sldMkLst>
        <pc:spChg chg="mod">
          <ac:chgData name="김지원" userId="079a4a96-06ae-4626-b1a1-f9126bd8420e" providerId="ADAL" clId="{483A7F28-B1A1-4EDC-8EEC-B05FC177C839}" dt="2024-11-13T05:55:13.774" v="6823" actId="20577"/>
          <ac:spMkLst>
            <pc:docMk/>
            <pc:sldMk cId="210699412" sldId="308"/>
            <ac:spMk id="3" creationId="{A6923BC3-5213-D190-A1F6-FDE096D79CB0}"/>
          </ac:spMkLst>
        </pc:spChg>
        <pc:spChg chg="mod">
          <ac:chgData name="김지원" userId="079a4a96-06ae-4626-b1a1-f9126bd8420e" providerId="ADAL" clId="{483A7F28-B1A1-4EDC-8EEC-B05FC177C839}" dt="2024-11-13T05:55:57.885" v="7033" actId="27636"/>
          <ac:spMkLst>
            <pc:docMk/>
            <pc:sldMk cId="210699412" sldId="308"/>
            <ac:spMk id="4" creationId="{407132E1-2E22-C06D-357D-18293D64BBA1}"/>
          </ac:spMkLst>
        </pc:spChg>
      </pc:sldChg>
      <pc:sldChg chg="new del">
        <pc:chgData name="김지원" userId="079a4a96-06ae-4626-b1a1-f9126bd8420e" providerId="ADAL" clId="{483A7F28-B1A1-4EDC-8EEC-B05FC177C839}" dt="2024-11-13T05:56:26.389" v="7035" actId="680"/>
        <pc:sldMkLst>
          <pc:docMk/>
          <pc:sldMk cId="1026677406" sldId="309"/>
        </pc:sldMkLst>
      </pc:sldChg>
      <pc:sldChg chg="modSp add mod">
        <pc:chgData name="김지원" userId="079a4a96-06ae-4626-b1a1-f9126bd8420e" providerId="ADAL" clId="{483A7F28-B1A1-4EDC-8EEC-B05FC177C839}" dt="2024-11-13T06:15:17.190" v="7856" actId="20577"/>
        <pc:sldMkLst>
          <pc:docMk/>
          <pc:sldMk cId="3250391131" sldId="309"/>
        </pc:sldMkLst>
        <pc:spChg chg="mod">
          <ac:chgData name="김지원" userId="079a4a96-06ae-4626-b1a1-f9126bd8420e" providerId="ADAL" clId="{483A7F28-B1A1-4EDC-8EEC-B05FC177C839}" dt="2024-11-13T05:56:32.391" v="7048" actId="5793"/>
          <ac:spMkLst>
            <pc:docMk/>
            <pc:sldMk cId="3250391131" sldId="309"/>
            <ac:spMk id="3" creationId="{0FB0B79D-082E-ABF7-39B7-D835D9E20C35}"/>
          </ac:spMkLst>
        </pc:spChg>
        <pc:spChg chg="mod">
          <ac:chgData name="김지원" userId="079a4a96-06ae-4626-b1a1-f9126bd8420e" providerId="ADAL" clId="{483A7F28-B1A1-4EDC-8EEC-B05FC177C839}" dt="2024-11-13T06:15:17.190" v="7856" actId="20577"/>
          <ac:spMkLst>
            <pc:docMk/>
            <pc:sldMk cId="3250391131" sldId="309"/>
            <ac:spMk id="4" creationId="{5D15115D-C53C-7039-4D0E-FF35F0082FBB}"/>
          </ac:spMkLst>
        </pc:spChg>
      </pc:sldChg>
      <pc:sldChg chg="addSp modSp add mod">
        <pc:chgData name="김지원" userId="079a4a96-06ae-4626-b1a1-f9126bd8420e" providerId="ADAL" clId="{483A7F28-B1A1-4EDC-8EEC-B05FC177C839}" dt="2024-11-13T06:14:30.618" v="7822" actId="20577"/>
        <pc:sldMkLst>
          <pc:docMk/>
          <pc:sldMk cId="1768386651" sldId="310"/>
        </pc:sldMkLst>
        <pc:spChg chg="mod">
          <ac:chgData name="김지원" userId="079a4a96-06ae-4626-b1a1-f9126bd8420e" providerId="ADAL" clId="{483A7F28-B1A1-4EDC-8EEC-B05FC177C839}" dt="2024-11-13T05:57:57.601" v="7214" actId="20577"/>
          <ac:spMkLst>
            <pc:docMk/>
            <pc:sldMk cId="1768386651" sldId="310"/>
            <ac:spMk id="3" creationId="{7565118A-66C0-73F9-AA20-853EBE0F21B7}"/>
          </ac:spMkLst>
        </pc:spChg>
        <pc:spChg chg="mod">
          <ac:chgData name="김지원" userId="079a4a96-06ae-4626-b1a1-f9126bd8420e" providerId="ADAL" clId="{483A7F28-B1A1-4EDC-8EEC-B05FC177C839}" dt="2024-11-13T05:58:44.821" v="7316" actId="1076"/>
          <ac:spMkLst>
            <pc:docMk/>
            <pc:sldMk cId="1768386651" sldId="310"/>
            <ac:spMk id="4" creationId="{13A9AC1B-1BDF-4287-0347-2F4A03CC9B5E}"/>
          </ac:spMkLst>
        </pc:spChg>
        <pc:graphicFrameChg chg="add mod modGraphic">
          <ac:chgData name="김지원" userId="079a4a96-06ae-4626-b1a1-f9126bd8420e" providerId="ADAL" clId="{483A7F28-B1A1-4EDC-8EEC-B05FC177C839}" dt="2024-11-13T06:14:30.618" v="7822" actId="20577"/>
          <ac:graphicFrameMkLst>
            <pc:docMk/>
            <pc:sldMk cId="1768386651" sldId="310"/>
            <ac:graphicFrameMk id="5" creationId="{68E88935-2EA4-0612-D307-D10117BBA1DC}"/>
          </ac:graphicFrameMkLst>
        </pc:graphicFrameChg>
      </pc:sldChg>
      <pc:sldChg chg="addSp delSp modSp add mod ord">
        <pc:chgData name="김지원" userId="079a4a96-06ae-4626-b1a1-f9126bd8420e" providerId="ADAL" clId="{483A7F28-B1A1-4EDC-8EEC-B05FC177C839}" dt="2024-11-13T06:13:04.836" v="7807" actId="1076"/>
        <pc:sldMkLst>
          <pc:docMk/>
          <pc:sldMk cId="3007638183" sldId="311"/>
        </pc:sldMkLst>
        <pc:spChg chg="add del mod">
          <ac:chgData name="김지원" userId="079a4a96-06ae-4626-b1a1-f9126bd8420e" providerId="ADAL" clId="{483A7F28-B1A1-4EDC-8EEC-B05FC177C839}" dt="2024-11-13T06:12:38.228" v="7750" actId="478"/>
          <ac:spMkLst>
            <pc:docMk/>
            <pc:sldMk cId="3007638183" sldId="311"/>
            <ac:spMk id="3" creationId="{EE32842E-CB3B-7952-D6F4-D288E9A4ABE3}"/>
          </ac:spMkLst>
        </pc:spChg>
        <pc:spChg chg="del">
          <ac:chgData name="김지원" userId="079a4a96-06ae-4626-b1a1-f9126bd8420e" providerId="ADAL" clId="{483A7F28-B1A1-4EDC-8EEC-B05FC177C839}" dt="2024-11-13T06:12:36.808" v="7749" actId="478"/>
          <ac:spMkLst>
            <pc:docMk/>
            <pc:sldMk cId="3007638183" sldId="311"/>
            <ac:spMk id="11" creationId="{DFCDB987-8B32-BC97-60A3-21D252C7F830}"/>
          </ac:spMkLst>
        </pc:spChg>
        <pc:spChg chg="mod">
          <ac:chgData name="김지원" userId="079a4a96-06ae-4626-b1a1-f9126bd8420e" providerId="ADAL" clId="{483A7F28-B1A1-4EDC-8EEC-B05FC177C839}" dt="2024-11-13T06:13:04.836" v="7807" actId="1076"/>
          <ac:spMkLst>
            <pc:docMk/>
            <pc:sldMk cId="3007638183" sldId="311"/>
            <ac:spMk id="12" creationId="{2AEE32A6-5961-07B5-1D01-C6EDB3299022}"/>
          </ac:spMkLst>
        </pc:spChg>
        <pc:spChg chg="del">
          <ac:chgData name="김지원" userId="079a4a96-06ae-4626-b1a1-f9126bd8420e" providerId="ADAL" clId="{483A7F28-B1A1-4EDC-8EEC-B05FC177C839}" dt="2024-11-13T06:12:40.730" v="7751" actId="478"/>
          <ac:spMkLst>
            <pc:docMk/>
            <pc:sldMk cId="3007638183" sldId="311"/>
            <ac:spMk id="13" creationId="{C510FB84-2A41-51CB-81AB-C8FE3D6F4250}"/>
          </ac:spMkLst>
        </pc:spChg>
      </pc:sldChg>
    </pc:docChg>
  </pc:docChgLst>
  <pc:docChgLst>
    <pc:chgData name="김지원" userId="079a4a96-06ae-4626-b1a1-f9126bd8420e" providerId="ADAL" clId="{B177F20A-8B78-4DB1-A895-CD83CFCAB12E}"/>
    <pc:docChg chg="undo redo custSel addSld delSld modSld sldOrd">
      <pc:chgData name="김지원" userId="079a4a96-06ae-4626-b1a1-f9126bd8420e" providerId="ADAL" clId="{B177F20A-8B78-4DB1-A895-CD83CFCAB12E}" dt="2024-11-15T14:57:04.144" v="906"/>
      <pc:docMkLst>
        <pc:docMk/>
      </pc:docMkLst>
      <pc:sldChg chg="modSp mod">
        <pc:chgData name="김지원" userId="079a4a96-06ae-4626-b1a1-f9126bd8420e" providerId="ADAL" clId="{B177F20A-8B78-4DB1-A895-CD83CFCAB12E}" dt="2024-11-15T12:49:36.925" v="74" actId="404"/>
        <pc:sldMkLst>
          <pc:docMk/>
          <pc:sldMk cId="3339226873" sldId="276"/>
        </pc:sldMkLst>
        <pc:spChg chg="mod">
          <ac:chgData name="김지원" userId="079a4a96-06ae-4626-b1a1-f9126bd8420e" providerId="ADAL" clId="{B177F20A-8B78-4DB1-A895-CD83CFCAB12E}" dt="2024-11-15T12:09:38.842" v="0" actId="2711"/>
          <ac:spMkLst>
            <pc:docMk/>
            <pc:sldMk cId="3339226873" sldId="276"/>
            <ac:spMk id="2" creationId="{7BFBEBDF-20FC-BBE1-56E9-7F8146361067}"/>
          </ac:spMkLst>
        </pc:spChg>
        <pc:spChg chg="mod">
          <ac:chgData name="김지원" userId="079a4a96-06ae-4626-b1a1-f9126bd8420e" providerId="ADAL" clId="{B177F20A-8B78-4DB1-A895-CD83CFCAB12E}" dt="2024-11-15T12:49:36.925" v="74" actId="404"/>
          <ac:spMkLst>
            <pc:docMk/>
            <pc:sldMk cId="3339226873" sldId="276"/>
            <ac:spMk id="7" creationId="{4E24B3A4-52CC-07F8-8230-5395B77C4976}"/>
          </ac:spMkLst>
        </pc:spChg>
        <pc:spChg chg="mod">
          <ac:chgData name="김지원" userId="079a4a96-06ae-4626-b1a1-f9126bd8420e" providerId="ADAL" clId="{B177F20A-8B78-4DB1-A895-CD83CFCAB12E}" dt="2024-11-15T12:49:36.925" v="74" actId="404"/>
          <ac:spMkLst>
            <pc:docMk/>
            <pc:sldMk cId="3339226873" sldId="276"/>
            <ac:spMk id="8" creationId="{8CFA7D9C-6DE5-8724-A1C3-569F55FB22B0}"/>
          </ac:spMkLst>
        </pc:spChg>
        <pc:spChg chg="mod">
          <ac:chgData name="김지원" userId="079a4a96-06ae-4626-b1a1-f9126bd8420e" providerId="ADAL" clId="{B177F20A-8B78-4DB1-A895-CD83CFCAB12E}" dt="2024-11-15T12:49:36.925" v="74" actId="404"/>
          <ac:spMkLst>
            <pc:docMk/>
            <pc:sldMk cId="3339226873" sldId="276"/>
            <ac:spMk id="10" creationId="{841933B9-901B-F7A5-E587-D84F3212FBFE}"/>
          </ac:spMkLst>
        </pc:spChg>
        <pc:spChg chg="mod">
          <ac:chgData name="김지원" userId="079a4a96-06ae-4626-b1a1-f9126bd8420e" providerId="ADAL" clId="{B177F20A-8B78-4DB1-A895-CD83CFCAB12E}" dt="2024-11-15T12:49:36.925" v="74" actId="404"/>
          <ac:spMkLst>
            <pc:docMk/>
            <pc:sldMk cId="3339226873" sldId="276"/>
            <ac:spMk id="11" creationId="{DD5140ED-655F-6A44-9158-CFCC06DCA326}"/>
          </ac:spMkLst>
        </pc:spChg>
      </pc:sldChg>
      <pc:sldChg chg="modSp mod">
        <pc:chgData name="김지원" userId="079a4a96-06ae-4626-b1a1-f9126bd8420e" providerId="ADAL" clId="{B177F20A-8B78-4DB1-A895-CD83CFCAB12E}" dt="2024-11-15T12:57:08.976" v="104" actId="20577"/>
        <pc:sldMkLst>
          <pc:docMk/>
          <pc:sldMk cId="4153644704" sldId="279"/>
        </pc:sldMkLst>
        <pc:spChg chg="mod">
          <ac:chgData name="김지원" userId="079a4a96-06ae-4626-b1a1-f9126bd8420e" providerId="ADAL" clId="{B177F20A-8B78-4DB1-A895-CD83CFCAB12E}" dt="2024-11-15T12:57:08.976" v="104" actId="20577"/>
          <ac:spMkLst>
            <pc:docMk/>
            <pc:sldMk cId="4153644704" sldId="279"/>
            <ac:spMk id="9" creationId="{A957A4C1-5971-4E9E-20D9-1649A85D84D8}"/>
          </ac:spMkLst>
        </pc:spChg>
      </pc:sldChg>
      <pc:sldChg chg="modSp mod">
        <pc:chgData name="김지원" userId="079a4a96-06ae-4626-b1a1-f9126bd8420e" providerId="ADAL" clId="{B177F20A-8B78-4DB1-A895-CD83CFCAB12E}" dt="2024-11-15T12:59:22.689" v="235" actId="6549"/>
        <pc:sldMkLst>
          <pc:docMk/>
          <pc:sldMk cId="2316963518" sldId="280"/>
        </pc:sldMkLst>
        <pc:spChg chg="mod">
          <ac:chgData name="김지원" userId="079a4a96-06ae-4626-b1a1-f9126bd8420e" providerId="ADAL" clId="{B177F20A-8B78-4DB1-A895-CD83CFCAB12E}" dt="2024-11-15T12:57:23.763" v="106" actId="5793"/>
          <ac:spMkLst>
            <pc:docMk/>
            <pc:sldMk cId="2316963518" sldId="280"/>
            <ac:spMk id="3" creationId="{F2C0B83F-BA95-3708-D138-FC110903141B}"/>
          </ac:spMkLst>
        </pc:spChg>
        <pc:spChg chg="mod">
          <ac:chgData name="김지원" userId="079a4a96-06ae-4626-b1a1-f9126bd8420e" providerId="ADAL" clId="{B177F20A-8B78-4DB1-A895-CD83CFCAB12E}" dt="2024-11-15T12:59:22.689" v="235" actId="6549"/>
          <ac:spMkLst>
            <pc:docMk/>
            <pc:sldMk cId="2316963518" sldId="280"/>
            <ac:spMk id="9" creationId="{31F92E9F-7266-22F6-DCA9-0CE8DFA8EBEC}"/>
          </ac:spMkLst>
        </pc:spChg>
      </pc:sldChg>
      <pc:sldChg chg="modSp mod">
        <pc:chgData name="김지원" userId="079a4a96-06ae-4626-b1a1-f9126bd8420e" providerId="ADAL" clId="{B177F20A-8B78-4DB1-A895-CD83CFCAB12E}" dt="2024-11-15T13:00:03.393" v="256" actId="14100"/>
        <pc:sldMkLst>
          <pc:docMk/>
          <pc:sldMk cId="1729076981" sldId="281"/>
        </pc:sldMkLst>
        <pc:spChg chg="mod">
          <ac:chgData name="김지원" userId="079a4a96-06ae-4626-b1a1-f9126bd8420e" providerId="ADAL" clId="{B177F20A-8B78-4DB1-A895-CD83CFCAB12E}" dt="2024-11-15T13:00:03.393" v="256" actId="14100"/>
          <ac:spMkLst>
            <pc:docMk/>
            <pc:sldMk cId="1729076981" sldId="281"/>
            <ac:spMk id="3" creationId="{97C4DFD2-27B5-5BD9-7D00-9A010A1C1C6A}"/>
          </ac:spMkLst>
        </pc:spChg>
        <pc:spChg chg="mod">
          <ac:chgData name="김지원" userId="079a4a96-06ae-4626-b1a1-f9126bd8420e" providerId="ADAL" clId="{B177F20A-8B78-4DB1-A895-CD83CFCAB12E}" dt="2024-11-15T12:59:37.282" v="236" actId="6549"/>
          <ac:spMkLst>
            <pc:docMk/>
            <pc:sldMk cId="1729076981" sldId="281"/>
            <ac:spMk id="9" creationId="{E2CCC812-14E0-6A59-0B11-38361A5AD66A}"/>
          </ac:spMkLst>
        </pc:spChg>
      </pc:sldChg>
      <pc:sldChg chg="modSp mod">
        <pc:chgData name="김지원" userId="079a4a96-06ae-4626-b1a1-f9126bd8420e" providerId="ADAL" clId="{B177F20A-8B78-4DB1-A895-CD83CFCAB12E}" dt="2024-11-15T12:57:21.246" v="105" actId="5793"/>
        <pc:sldMkLst>
          <pc:docMk/>
          <pc:sldMk cId="859241648" sldId="282"/>
        </pc:sldMkLst>
        <pc:spChg chg="mod">
          <ac:chgData name="김지원" userId="079a4a96-06ae-4626-b1a1-f9126bd8420e" providerId="ADAL" clId="{B177F20A-8B78-4DB1-A895-CD83CFCAB12E}" dt="2024-11-15T12:57:21.246" v="105" actId="5793"/>
          <ac:spMkLst>
            <pc:docMk/>
            <pc:sldMk cId="859241648" sldId="282"/>
            <ac:spMk id="3" creationId="{5C69DAB0-281E-4E11-2807-6A22481A578F}"/>
          </ac:spMkLst>
        </pc:spChg>
      </pc:sldChg>
      <pc:sldChg chg="modSp mod">
        <pc:chgData name="김지원" userId="079a4a96-06ae-4626-b1a1-f9126bd8420e" providerId="ADAL" clId="{B177F20A-8B78-4DB1-A895-CD83CFCAB12E}" dt="2024-11-15T12:57:27.778" v="108" actId="5793"/>
        <pc:sldMkLst>
          <pc:docMk/>
          <pc:sldMk cId="447008779" sldId="283"/>
        </pc:sldMkLst>
        <pc:spChg chg="mod">
          <ac:chgData name="김지원" userId="079a4a96-06ae-4626-b1a1-f9126bd8420e" providerId="ADAL" clId="{B177F20A-8B78-4DB1-A895-CD83CFCAB12E}" dt="2024-11-15T12:57:27.778" v="108" actId="5793"/>
          <ac:spMkLst>
            <pc:docMk/>
            <pc:sldMk cId="447008779" sldId="283"/>
            <ac:spMk id="3" creationId="{BE034F5F-04A5-2F6B-1D9E-9B760E90CE59}"/>
          </ac:spMkLst>
        </pc:spChg>
      </pc:sldChg>
      <pc:sldChg chg="modSp mod">
        <pc:chgData name="김지원" userId="079a4a96-06ae-4626-b1a1-f9126bd8420e" providerId="ADAL" clId="{B177F20A-8B78-4DB1-A895-CD83CFCAB12E}" dt="2024-11-15T13:01:00.497" v="257" actId="6549"/>
        <pc:sldMkLst>
          <pc:docMk/>
          <pc:sldMk cId="1396294045" sldId="284"/>
        </pc:sldMkLst>
        <pc:spChg chg="mod">
          <ac:chgData name="김지원" userId="079a4a96-06ae-4626-b1a1-f9126bd8420e" providerId="ADAL" clId="{B177F20A-8B78-4DB1-A895-CD83CFCAB12E}" dt="2024-11-15T13:01:00.497" v="257" actId="6549"/>
          <ac:spMkLst>
            <pc:docMk/>
            <pc:sldMk cId="1396294045" sldId="284"/>
            <ac:spMk id="9" creationId="{24E9C47E-27C1-2C1C-797C-4ABD3B269243}"/>
          </ac:spMkLst>
        </pc:spChg>
      </pc:sldChg>
      <pc:sldChg chg="modSp mod">
        <pc:chgData name="김지원" userId="079a4a96-06ae-4626-b1a1-f9126bd8420e" providerId="ADAL" clId="{B177F20A-8B78-4DB1-A895-CD83CFCAB12E}" dt="2024-11-15T12:11:48.249" v="8" actId="2711"/>
        <pc:sldMkLst>
          <pc:docMk/>
          <pc:sldMk cId="4172611137" sldId="290"/>
        </pc:sldMkLst>
        <pc:spChg chg="mod">
          <ac:chgData name="김지원" userId="079a4a96-06ae-4626-b1a1-f9126bd8420e" providerId="ADAL" clId="{B177F20A-8B78-4DB1-A895-CD83CFCAB12E}" dt="2024-11-15T12:11:48.249" v="8" actId="2711"/>
          <ac:spMkLst>
            <pc:docMk/>
            <pc:sldMk cId="4172611137" sldId="290"/>
            <ac:spMk id="12" creationId="{79E89316-D394-46B1-253B-D88A36B718D3}"/>
          </ac:spMkLst>
        </pc:spChg>
        <pc:spChg chg="mod">
          <ac:chgData name="김지원" userId="079a4a96-06ae-4626-b1a1-f9126bd8420e" providerId="ADAL" clId="{B177F20A-8B78-4DB1-A895-CD83CFCAB12E}" dt="2024-11-15T12:11:48.249" v="8" actId="2711"/>
          <ac:spMkLst>
            <pc:docMk/>
            <pc:sldMk cId="4172611137" sldId="290"/>
            <ac:spMk id="15" creationId="{5221A1FB-71C5-EFE6-2196-E8E0C4492DAA}"/>
          </ac:spMkLst>
        </pc:spChg>
        <pc:spChg chg="mod">
          <ac:chgData name="김지원" userId="079a4a96-06ae-4626-b1a1-f9126bd8420e" providerId="ADAL" clId="{B177F20A-8B78-4DB1-A895-CD83CFCAB12E}" dt="2024-11-15T12:11:48.249" v="8" actId="2711"/>
          <ac:spMkLst>
            <pc:docMk/>
            <pc:sldMk cId="4172611137" sldId="290"/>
            <ac:spMk id="16" creationId="{630BF29C-4727-DC41-82F5-3B8079CA0ECD}"/>
          </ac:spMkLst>
        </pc:spChg>
        <pc:spChg chg="mod">
          <ac:chgData name="김지원" userId="079a4a96-06ae-4626-b1a1-f9126bd8420e" providerId="ADAL" clId="{B177F20A-8B78-4DB1-A895-CD83CFCAB12E}" dt="2024-11-15T12:11:48.249" v="8" actId="2711"/>
          <ac:spMkLst>
            <pc:docMk/>
            <pc:sldMk cId="4172611137" sldId="290"/>
            <ac:spMk id="17" creationId="{50FCE1CB-A1D6-7A0B-A6C1-C8CFFED215BF}"/>
          </ac:spMkLst>
        </pc:spChg>
      </pc:sldChg>
      <pc:sldChg chg="modSp mod">
        <pc:chgData name="김지원" userId="079a4a96-06ae-4626-b1a1-f9126bd8420e" providerId="ADAL" clId="{B177F20A-8B78-4DB1-A895-CD83CFCAB12E}" dt="2024-11-15T12:49:09.229" v="67" actId="20577"/>
        <pc:sldMkLst>
          <pc:docMk/>
          <pc:sldMk cId="1443430724" sldId="291"/>
        </pc:sldMkLst>
        <pc:spChg chg="mod">
          <ac:chgData name="김지원" userId="079a4a96-06ae-4626-b1a1-f9126bd8420e" providerId="ADAL" clId="{B177F20A-8B78-4DB1-A895-CD83CFCAB12E}" dt="2024-11-15T12:49:09.229" v="67" actId="20577"/>
          <ac:spMkLst>
            <pc:docMk/>
            <pc:sldMk cId="1443430724" sldId="291"/>
            <ac:spMk id="3" creationId="{E3ABA680-D480-64B9-1291-4751487A7F8C}"/>
          </ac:spMkLst>
        </pc:spChg>
      </pc:sldChg>
      <pc:sldChg chg="modSp mod">
        <pc:chgData name="김지원" userId="079a4a96-06ae-4626-b1a1-f9126bd8420e" providerId="ADAL" clId="{B177F20A-8B78-4DB1-A895-CD83CFCAB12E}" dt="2024-11-15T12:09:57.532" v="1" actId="2711"/>
        <pc:sldMkLst>
          <pc:docMk/>
          <pc:sldMk cId="2383359697" sldId="296"/>
        </pc:sldMkLst>
        <pc:spChg chg="mod">
          <ac:chgData name="김지원" userId="079a4a96-06ae-4626-b1a1-f9126bd8420e" providerId="ADAL" clId="{B177F20A-8B78-4DB1-A895-CD83CFCAB12E}" dt="2024-11-15T12:09:57.532" v="1" actId="2711"/>
          <ac:spMkLst>
            <pc:docMk/>
            <pc:sldMk cId="2383359697" sldId="296"/>
            <ac:spMk id="2" creationId="{79FD581E-C8DF-6ECB-CA75-1CD9616E24B7}"/>
          </ac:spMkLst>
        </pc:spChg>
        <pc:spChg chg="mod">
          <ac:chgData name="김지원" userId="079a4a96-06ae-4626-b1a1-f9126bd8420e" providerId="ADAL" clId="{B177F20A-8B78-4DB1-A895-CD83CFCAB12E}" dt="2024-11-15T12:09:57.532" v="1" actId="2711"/>
          <ac:spMkLst>
            <pc:docMk/>
            <pc:sldMk cId="2383359697" sldId="296"/>
            <ac:spMk id="6" creationId="{A925B545-14EA-18FE-09EE-5E05BC6513AA}"/>
          </ac:spMkLst>
        </pc:spChg>
        <pc:spChg chg="mod">
          <ac:chgData name="김지원" userId="079a4a96-06ae-4626-b1a1-f9126bd8420e" providerId="ADAL" clId="{B177F20A-8B78-4DB1-A895-CD83CFCAB12E}" dt="2024-11-15T12:09:57.532" v="1" actId="2711"/>
          <ac:spMkLst>
            <pc:docMk/>
            <pc:sldMk cId="2383359697" sldId="296"/>
            <ac:spMk id="8" creationId="{D659EE5D-2E82-F6CA-9753-F8B3102BC77C}"/>
          </ac:spMkLst>
        </pc:spChg>
        <pc:spChg chg="mod">
          <ac:chgData name="김지원" userId="079a4a96-06ae-4626-b1a1-f9126bd8420e" providerId="ADAL" clId="{B177F20A-8B78-4DB1-A895-CD83CFCAB12E}" dt="2024-11-15T12:09:57.532" v="1" actId="2711"/>
          <ac:spMkLst>
            <pc:docMk/>
            <pc:sldMk cId="2383359697" sldId="296"/>
            <ac:spMk id="12" creationId="{ABBC0BE3-496D-7F17-091C-3492D40AB958}"/>
          </ac:spMkLst>
        </pc:spChg>
        <pc:spChg chg="mod">
          <ac:chgData name="김지원" userId="079a4a96-06ae-4626-b1a1-f9126bd8420e" providerId="ADAL" clId="{B177F20A-8B78-4DB1-A895-CD83CFCAB12E}" dt="2024-11-15T12:09:57.532" v="1" actId="2711"/>
          <ac:spMkLst>
            <pc:docMk/>
            <pc:sldMk cId="2383359697" sldId="296"/>
            <ac:spMk id="13" creationId="{28819D7D-27F6-0C2A-B579-3BC278E7572B}"/>
          </ac:spMkLst>
        </pc:spChg>
      </pc:sldChg>
      <pc:sldChg chg="modSp mod">
        <pc:chgData name="김지원" userId="079a4a96-06ae-4626-b1a1-f9126bd8420e" providerId="ADAL" clId="{B177F20A-8B78-4DB1-A895-CD83CFCAB12E}" dt="2024-11-15T14:28:48.971" v="503" actId="1076"/>
        <pc:sldMkLst>
          <pc:docMk/>
          <pc:sldMk cId="4020903288" sldId="298"/>
        </pc:sldMkLst>
        <pc:spChg chg="mod">
          <ac:chgData name="김지원" userId="079a4a96-06ae-4626-b1a1-f9126bd8420e" providerId="ADAL" clId="{B177F20A-8B78-4DB1-A895-CD83CFCAB12E}" dt="2024-11-15T14:28:48.971" v="503" actId="1076"/>
          <ac:spMkLst>
            <pc:docMk/>
            <pc:sldMk cId="4020903288" sldId="298"/>
            <ac:spMk id="14" creationId="{5F75729E-054B-9206-DAA9-84EC2A5135D0}"/>
          </ac:spMkLst>
        </pc:spChg>
      </pc:sldChg>
      <pc:sldChg chg="modSp mod">
        <pc:chgData name="김지원" userId="079a4a96-06ae-4626-b1a1-f9126bd8420e" providerId="ADAL" clId="{B177F20A-8B78-4DB1-A895-CD83CFCAB12E}" dt="2024-11-15T12:10:45.367" v="3" actId="2711"/>
        <pc:sldMkLst>
          <pc:docMk/>
          <pc:sldMk cId="1733229604" sldId="301"/>
        </pc:sldMkLst>
        <pc:spChg chg="mod">
          <ac:chgData name="김지원" userId="079a4a96-06ae-4626-b1a1-f9126bd8420e" providerId="ADAL" clId="{B177F20A-8B78-4DB1-A895-CD83CFCAB12E}" dt="2024-11-15T12:10:45.367" v="3" actId="2711"/>
          <ac:spMkLst>
            <pc:docMk/>
            <pc:sldMk cId="1733229604" sldId="301"/>
            <ac:spMk id="2" creationId="{C53CEE30-D19F-338F-EA29-9378F32BC06E}"/>
          </ac:spMkLst>
        </pc:spChg>
        <pc:spChg chg="mod">
          <ac:chgData name="김지원" userId="079a4a96-06ae-4626-b1a1-f9126bd8420e" providerId="ADAL" clId="{B177F20A-8B78-4DB1-A895-CD83CFCAB12E}" dt="2024-11-15T12:10:45.367" v="3" actId="2711"/>
          <ac:spMkLst>
            <pc:docMk/>
            <pc:sldMk cId="1733229604" sldId="301"/>
            <ac:spMk id="4" creationId="{5A181994-1AB0-3FE8-EAE8-9E8981556843}"/>
          </ac:spMkLst>
        </pc:spChg>
      </pc:sldChg>
      <pc:sldChg chg="modSp mod">
        <pc:chgData name="김지원" userId="079a4a96-06ae-4626-b1a1-f9126bd8420e" providerId="ADAL" clId="{B177F20A-8B78-4DB1-A895-CD83CFCAB12E}" dt="2024-11-15T12:10:59.652" v="5" actId="2711"/>
        <pc:sldMkLst>
          <pc:docMk/>
          <pc:sldMk cId="1039799189" sldId="302"/>
        </pc:sldMkLst>
        <pc:spChg chg="mod">
          <ac:chgData name="김지원" userId="079a4a96-06ae-4626-b1a1-f9126bd8420e" providerId="ADAL" clId="{B177F20A-8B78-4DB1-A895-CD83CFCAB12E}" dt="2024-11-15T12:10:59.652" v="5" actId="2711"/>
          <ac:spMkLst>
            <pc:docMk/>
            <pc:sldMk cId="1039799189" sldId="302"/>
            <ac:spMk id="12" creationId="{AD2E59D1-A5D8-C3E1-057D-1FF115DF9143}"/>
          </ac:spMkLst>
        </pc:spChg>
        <pc:spChg chg="mod">
          <ac:chgData name="김지원" userId="079a4a96-06ae-4626-b1a1-f9126bd8420e" providerId="ADAL" clId="{B177F20A-8B78-4DB1-A895-CD83CFCAB12E}" dt="2024-11-15T12:10:59.652" v="5" actId="2711"/>
          <ac:spMkLst>
            <pc:docMk/>
            <pc:sldMk cId="1039799189" sldId="302"/>
            <ac:spMk id="16" creationId="{DB88FDC0-2FEC-F30B-3A7F-1DA5B467F2C8}"/>
          </ac:spMkLst>
        </pc:spChg>
        <pc:spChg chg="mod">
          <ac:chgData name="김지원" userId="079a4a96-06ae-4626-b1a1-f9126bd8420e" providerId="ADAL" clId="{B177F20A-8B78-4DB1-A895-CD83CFCAB12E}" dt="2024-11-15T12:10:59.652" v="5" actId="2711"/>
          <ac:spMkLst>
            <pc:docMk/>
            <pc:sldMk cId="1039799189" sldId="302"/>
            <ac:spMk id="20" creationId="{3B1AC66D-D9F3-31B4-48D0-2E1C2E51D832}"/>
          </ac:spMkLst>
        </pc:spChg>
        <pc:spChg chg="mod">
          <ac:chgData name="김지원" userId="079a4a96-06ae-4626-b1a1-f9126bd8420e" providerId="ADAL" clId="{B177F20A-8B78-4DB1-A895-CD83CFCAB12E}" dt="2024-11-15T12:10:59.652" v="5" actId="2711"/>
          <ac:spMkLst>
            <pc:docMk/>
            <pc:sldMk cId="1039799189" sldId="302"/>
            <ac:spMk id="21" creationId="{967B0273-1115-E313-F992-28291328D726}"/>
          </ac:spMkLst>
        </pc:spChg>
      </pc:sldChg>
      <pc:sldChg chg="modSp mod">
        <pc:chgData name="김지원" userId="079a4a96-06ae-4626-b1a1-f9126bd8420e" providerId="ADAL" clId="{B177F20A-8B78-4DB1-A895-CD83CFCAB12E}" dt="2024-11-15T12:10:53.294" v="4" actId="2711"/>
        <pc:sldMkLst>
          <pc:docMk/>
          <pc:sldMk cId="2694584548" sldId="303"/>
        </pc:sldMkLst>
        <pc:spChg chg="mod">
          <ac:chgData name="김지원" userId="079a4a96-06ae-4626-b1a1-f9126bd8420e" providerId="ADAL" clId="{B177F20A-8B78-4DB1-A895-CD83CFCAB12E}" dt="2024-11-15T12:10:53.294" v="4" actId="2711"/>
          <ac:spMkLst>
            <pc:docMk/>
            <pc:sldMk cId="2694584548" sldId="303"/>
            <ac:spMk id="3" creationId="{E3D657A1-8926-C8BE-F735-86643C4DCAFF}"/>
          </ac:spMkLst>
        </pc:spChg>
        <pc:spChg chg="mod">
          <ac:chgData name="김지원" userId="079a4a96-06ae-4626-b1a1-f9126bd8420e" providerId="ADAL" clId="{B177F20A-8B78-4DB1-A895-CD83CFCAB12E}" dt="2024-11-15T12:10:53.294" v="4" actId="2711"/>
          <ac:spMkLst>
            <pc:docMk/>
            <pc:sldMk cId="2694584548" sldId="303"/>
            <ac:spMk id="8" creationId="{BD9D3E48-8062-77F6-474C-A8ADAB28E99B}"/>
          </ac:spMkLst>
        </pc:spChg>
        <pc:spChg chg="mod">
          <ac:chgData name="김지원" userId="079a4a96-06ae-4626-b1a1-f9126bd8420e" providerId="ADAL" clId="{B177F20A-8B78-4DB1-A895-CD83CFCAB12E}" dt="2024-11-15T12:10:53.294" v="4" actId="2711"/>
          <ac:spMkLst>
            <pc:docMk/>
            <pc:sldMk cId="2694584548" sldId="303"/>
            <ac:spMk id="14" creationId="{62F92573-9D7A-DAD3-B988-C703DEC9376A}"/>
          </ac:spMkLst>
        </pc:spChg>
        <pc:spChg chg="mod">
          <ac:chgData name="김지원" userId="079a4a96-06ae-4626-b1a1-f9126bd8420e" providerId="ADAL" clId="{B177F20A-8B78-4DB1-A895-CD83CFCAB12E}" dt="2024-11-15T12:10:53.294" v="4" actId="2711"/>
          <ac:spMkLst>
            <pc:docMk/>
            <pc:sldMk cId="2694584548" sldId="303"/>
            <ac:spMk id="15" creationId="{1760FA00-F97D-9000-EEAA-43766F67F650}"/>
          </ac:spMkLst>
        </pc:spChg>
      </pc:sldChg>
      <pc:sldChg chg="modSp del mod">
        <pc:chgData name="김지원" userId="079a4a96-06ae-4626-b1a1-f9126bd8420e" providerId="ADAL" clId="{B177F20A-8B78-4DB1-A895-CD83CFCAB12E}" dt="2024-11-15T14:22:00.672" v="409" actId="47"/>
        <pc:sldMkLst>
          <pc:docMk/>
          <pc:sldMk cId="3651318556" sldId="305"/>
        </pc:sldMkLst>
        <pc:spChg chg="mod">
          <ac:chgData name="김지원" userId="079a4a96-06ae-4626-b1a1-f9126bd8420e" providerId="ADAL" clId="{B177F20A-8B78-4DB1-A895-CD83CFCAB12E}" dt="2024-11-15T12:11:18.435" v="6" actId="2711"/>
          <ac:spMkLst>
            <pc:docMk/>
            <pc:sldMk cId="3651318556" sldId="305"/>
            <ac:spMk id="2" creationId="{9C5F7664-5FB0-1F2F-C3CF-71ED33EE89B9}"/>
          </ac:spMkLst>
        </pc:spChg>
        <pc:spChg chg="mod">
          <ac:chgData name="김지원" userId="079a4a96-06ae-4626-b1a1-f9126bd8420e" providerId="ADAL" clId="{B177F20A-8B78-4DB1-A895-CD83CFCAB12E}" dt="2024-11-15T12:11:18.435" v="6" actId="2711"/>
          <ac:spMkLst>
            <pc:docMk/>
            <pc:sldMk cId="3651318556" sldId="305"/>
            <ac:spMk id="8" creationId="{93661908-1885-7D33-066C-8043E679B116}"/>
          </ac:spMkLst>
        </pc:spChg>
        <pc:spChg chg="mod">
          <ac:chgData name="김지원" userId="079a4a96-06ae-4626-b1a1-f9126bd8420e" providerId="ADAL" clId="{B177F20A-8B78-4DB1-A895-CD83CFCAB12E}" dt="2024-11-15T14:21:43.977" v="408" actId="20577"/>
          <ac:spMkLst>
            <pc:docMk/>
            <pc:sldMk cId="3651318556" sldId="305"/>
            <ac:spMk id="10" creationId="{5C42100F-EF13-D134-7C5E-C204C694A7E8}"/>
          </ac:spMkLst>
        </pc:spChg>
      </pc:sldChg>
      <pc:sldChg chg="modSp mod">
        <pc:chgData name="김지원" userId="079a4a96-06ae-4626-b1a1-f9126bd8420e" providerId="ADAL" clId="{B177F20A-8B78-4DB1-A895-CD83CFCAB12E}" dt="2024-11-15T12:55:06.377" v="85" actId="20577"/>
        <pc:sldMkLst>
          <pc:docMk/>
          <pc:sldMk cId="1415764366" sldId="306"/>
        </pc:sldMkLst>
        <pc:spChg chg="mod">
          <ac:chgData name="김지원" userId="079a4a96-06ae-4626-b1a1-f9126bd8420e" providerId="ADAL" clId="{B177F20A-8B78-4DB1-A895-CD83CFCAB12E}" dt="2024-11-15T12:55:06.377" v="85" actId="20577"/>
          <ac:spMkLst>
            <pc:docMk/>
            <pc:sldMk cId="1415764366" sldId="306"/>
            <ac:spMk id="4" creationId="{1F4B3CBF-8690-3605-C9F1-2193F2D52058}"/>
          </ac:spMkLst>
        </pc:spChg>
      </pc:sldChg>
      <pc:sldChg chg="modSp mod">
        <pc:chgData name="김지원" userId="079a4a96-06ae-4626-b1a1-f9126bd8420e" providerId="ADAL" clId="{B177F20A-8B78-4DB1-A895-CD83CFCAB12E}" dt="2024-11-15T12:55:21.182" v="86" actId="6549"/>
        <pc:sldMkLst>
          <pc:docMk/>
          <pc:sldMk cId="4143290745" sldId="307"/>
        </pc:sldMkLst>
        <pc:spChg chg="mod">
          <ac:chgData name="김지원" userId="079a4a96-06ae-4626-b1a1-f9126bd8420e" providerId="ADAL" clId="{B177F20A-8B78-4DB1-A895-CD83CFCAB12E}" dt="2024-11-15T12:55:21.182" v="86" actId="6549"/>
          <ac:spMkLst>
            <pc:docMk/>
            <pc:sldMk cId="4143290745" sldId="307"/>
            <ac:spMk id="4" creationId="{87DEB399-3C6E-84E7-31D9-08E02A4DE371}"/>
          </ac:spMkLst>
        </pc:spChg>
      </pc:sldChg>
      <pc:sldChg chg="modSp mod">
        <pc:chgData name="김지원" userId="079a4a96-06ae-4626-b1a1-f9126bd8420e" providerId="ADAL" clId="{B177F20A-8B78-4DB1-A895-CD83CFCAB12E}" dt="2024-11-15T12:55:30.443" v="94" actId="20577"/>
        <pc:sldMkLst>
          <pc:docMk/>
          <pc:sldMk cId="210699412" sldId="308"/>
        </pc:sldMkLst>
        <pc:spChg chg="mod">
          <ac:chgData name="김지원" userId="079a4a96-06ae-4626-b1a1-f9126bd8420e" providerId="ADAL" clId="{B177F20A-8B78-4DB1-A895-CD83CFCAB12E}" dt="2024-11-15T12:55:30.443" v="94" actId="20577"/>
          <ac:spMkLst>
            <pc:docMk/>
            <pc:sldMk cId="210699412" sldId="308"/>
            <ac:spMk id="4" creationId="{407132E1-2E22-C06D-357D-18293D64BBA1}"/>
          </ac:spMkLst>
        </pc:spChg>
      </pc:sldChg>
      <pc:sldChg chg="modSp mod">
        <pc:chgData name="김지원" userId="079a4a96-06ae-4626-b1a1-f9126bd8420e" providerId="ADAL" clId="{B177F20A-8B78-4DB1-A895-CD83CFCAB12E}" dt="2024-11-15T12:55:37.525" v="103" actId="20577"/>
        <pc:sldMkLst>
          <pc:docMk/>
          <pc:sldMk cId="3250391131" sldId="309"/>
        </pc:sldMkLst>
        <pc:spChg chg="mod">
          <ac:chgData name="김지원" userId="079a4a96-06ae-4626-b1a1-f9126bd8420e" providerId="ADAL" clId="{B177F20A-8B78-4DB1-A895-CD83CFCAB12E}" dt="2024-11-15T12:55:37.525" v="103" actId="20577"/>
          <ac:spMkLst>
            <pc:docMk/>
            <pc:sldMk cId="3250391131" sldId="309"/>
            <ac:spMk id="4" creationId="{5D15115D-C53C-7039-4D0E-FF35F0082FBB}"/>
          </ac:spMkLst>
        </pc:spChg>
      </pc:sldChg>
      <pc:sldChg chg="modSp mod">
        <pc:chgData name="김지원" userId="079a4a96-06ae-4626-b1a1-f9126bd8420e" providerId="ADAL" clId="{B177F20A-8B78-4DB1-A895-CD83CFCAB12E}" dt="2024-11-15T12:10:17.770" v="2" actId="2711"/>
        <pc:sldMkLst>
          <pc:docMk/>
          <pc:sldMk cId="1768386651" sldId="310"/>
        </pc:sldMkLst>
        <pc:graphicFrameChg chg="modGraphic">
          <ac:chgData name="김지원" userId="079a4a96-06ae-4626-b1a1-f9126bd8420e" providerId="ADAL" clId="{B177F20A-8B78-4DB1-A895-CD83CFCAB12E}" dt="2024-11-15T12:10:17.770" v="2" actId="2711"/>
          <ac:graphicFrameMkLst>
            <pc:docMk/>
            <pc:sldMk cId="1768386651" sldId="310"/>
            <ac:graphicFrameMk id="5" creationId="{68E88935-2EA4-0612-D307-D10117BBA1DC}"/>
          </ac:graphicFrameMkLst>
        </pc:graphicFrameChg>
      </pc:sldChg>
      <pc:sldChg chg="addSp delSp modSp add mod ord">
        <pc:chgData name="김지원" userId="079a4a96-06ae-4626-b1a1-f9126bd8420e" providerId="ADAL" clId="{B177F20A-8B78-4DB1-A895-CD83CFCAB12E}" dt="2024-11-15T12:59:01.202" v="234" actId="207"/>
        <pc:sldMkLst>
          <pc:docMk/>
          <pc:sldMk cId="3407009357" sldId="312"/>
        </pc:sldMkLst>
        <pc:spChg chg="del">
          <ac:chgData name="김지원" userId="079a4a96-06ae-4626-b1a1-f9126bd8420e" providerId="ADAL" clId="{B177F20A-8B78-4DB1-A895-CD83CFCAB12E}" dt="2024-11-15T12:57:42.352" v="113" actId="478"/>
          <ac:spMkLst>
            <pc:docMk/>
            <pc:sldMk cId="3407009357" sldId="312"/>
            <ac:spMk id="3" creationId="{5E3EF1E6-73C5-6A2F-8B38-E50EBAA42033}"/>
          </ac:spMkLst>
        </pc:spChg>
        <pc:spChg chg="add mod">
          <ac:chgData name="김지원" userId="079a4a96-06ae-4626-b1a1-f9126bd8420e" providerId="ADAL" clId="{B177F20A-8B78-4DB1-A895-CD83CFCAB12E}" dt="2024-11-15T12:58:52.184" v="230" actId="1076"/>
          <ac:spMkLst>
            <pc:docMk/>
            <pc:sldMk cId="3407009357" sldId="312"/>
            <ac:spMk id="4" creationId="{E3FE1637-0C76-6CD1-356E-BCD5E5CEF977}"/>
          </ac:spMkLst>
        </pc:spChg>
        <pc:spChg chg="mod">
          <ac:chgData name="김지원" userId="079a4a96-06ae-4626-b1a1-f9126bd8420e" providerId="ADAL" clId="{B177F20A-8B78-4DB1-A895-CD83CFCAB12E}" dt="2024-11-15T12:59:01.202" v="234" actId="207"/>
          <ac:spMkLst>
            <pc:docMk/>
            <pc:sldMk cId="3407009357" sldId="312"/>
            <ac:spMk id="9" creationId="{EFB0EFD0-FF4B-A039-07F5-9C06A76B66CE}"/>
          </ac:spMkLst>
        </pc:spChg>
      </pc:sldChg>
      <pc:sldChg chg="addSp delSp modSp new mod">
        <pc:chgData name="김지원" userId="079a4a96-06ae-4626-b1a1-f9126bd8420e" providerId="ADAL" clId="{B177F20A-8B78-4DB1-A895-CD83CFCAB12E}" dt="2024-11-15T14:43:04.971" v="658" actId="1076"/>
        <pc:sldMkLst>
          <pc:docMk/>
          <pc:sldMk cId="2264511473" sldId="313"/>
        </pc:sldMkLst>
        <pc:spChg chg="mod">
          <ac:chgData name="김지원" userId="079a4a96-06ae-4626-b1a1-f9126bd8420e" providerId="ADAL" clId="{B177F20A-8B78-4DB1-A895-CD83CFCAB12E}" dt="2024-11-15T14:22:43.351" v="502" actId="20577"/>
          <ac:spMkLst>
            <pc:docMk/>
            <pc:sldMk cId="2264511473" sldId="313"/>
            <ac:spMk id="2" creationId="{57D9EA79-9348-006F-3873-77158B6DB1D8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3" creationId="{90552F9B-6E71-9B7E-F0F8-B952376ED559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4" creationId="{CC1E96AE-118E-7AAD-C7E9-9DDB758F1417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5" creationId="{B0BBF3E4-84E8-B914-61E1-576C4BE9F10A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6" creationId="{59BD9644-25BD-7528-30F5-05E08A815101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7" creationId="{B6E013E6-90D9-ABF4-D859-CA0832A88364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8" creationId="{3A0EC131-6FFC-09F9-6315-D46A8E36BF78}"/>
          </ac:spMkLst>
        </pc:spChg>
        <pc:spChg chg="del">
          <ac:chgData name="김지원" userId="079a4a96-06ae-4626-b1a1-f9126bd8420e" providerId="ADAL" clId="{B177F20A-8B78-4DB1-A895-CD83CFCAB12E}" dt="2024-11-15T14:11:41.428" v="259" actId="478"/>
          <ac:spMkLst>
            <pc:docMk/>
            <pc:sldMk cId="2264511473" sldId="313"/>
            <ac:spMk id="9" creationId="{F54FFB3A-24EF-5BC6-3DE7-6B16A4477696}"/>
          </ac:spMkLst>
        </pc:spChg>
        <pc:spChg chg="add mod">
          <ac:chgData name="김지원" userId="079a4a96-06ae-4626-b1a1-f9126bd8420e" providerId="ADAL" clId="{B177F20A-8B78-4DB1-A895-CD83CFCAB12E}" dt="2024-11-15T14:43:04.971" v="658" actId="1076"/>
          <ac:spMkLst>
            <pc:docMk/>
            <pc:sldMk cId="2264511473" sldId="313"/>
            <ac:spMk id="10" creationId="{04A540AF-EE95-D6C9-431C-126BE5F31CC6}"/>
          </ac:spMkLst>
        </pc:spChg>
      </pc:sldChg>
      <pc:sldChg chg="modSp add mod ord">
        <pc:chgData name="김지원" userId="079a4a96-06ae-4626-b1a1-f9126bd8420e" providerId="ADAL" clId="{B177F20A-8B78-4DB1-A895-CD83CFCAB12E}" dt="2024-11-15T14:20:34.802" v="373" actId="20577"/>
        <pc:sldMkLst>
          <pc:docMk/>
          <pc:sldMk cId="1043189803" sldId="314"/>
        </pc:sldMkLst>
        <pc:spChg chg="mod">
          <ac:chgData name="김지원" userId="079a4a96-06ae-4626-b1a1-f9126bd8420e" providerId="ADAL" clId="{B177F20A-8B78-4DB1-A895-CD83CFCAB12E}" dt="2024-11-15T14:20:34.802" v="373" actId="20577"/>
          <ac:spMkLst>
            <pc:docMk/>
            <pc:sldMk cId="1043189803" sldId="314"/>
            <ac:spMk id="3" creationId="{D103CBAF-BC14-629F-E6CE-E04340FBC2C2}"/>
          </ac:spMkLst>
        </pc:spChg>
      </pc:sldChg>
      <pc:sldChg chg="addSp delSp modSp add mod modAnim">
        <pc:chgData name="김지원" userId="079a4a96-06ae-4626-b1a1-f9126bd8420e" providerId="ADAL" clId="{B177F20A-8B78-4DB1-A895-CD83CFCAB12E}" dt="2024-11-15T14:53:37.078" v="790"/>
        <pc:sldMkLst>
          <pc:docMk/>
          <pc:sldMk cId="2157502518" sldId="315"/>
        </pc:sldMkLst>
        <pc:spChg chg="add mod">
          <ac:chgData name="김지원" userId="079a4a96-06ae-4626-b1a1-f9126bd8420e" providerId="ADAL" clId="{B177F20A-8B78-4DB1-A895-CD83CFCAB12E}" dt="2024-11-15T14:53:21.837" v="784" actId="14100"/>
          <ac:spMkLst>
            <pc:docMk/>
            <pc:sldMk cId="2157502518" sldId="315"/>
            <ac:spMk id="3" creationId="{01A95A7A-D84D-C349-3CD4-6B29926F5E6C}"/>
          </ac:spMkLst>
        </pc:spChg>
        <pc:spChg chg="add mod">
          <ac:chgData name="김지원" userId="079a4a96-06ae-4626-b1a1-f9126bd8420e" providerId="ADAL" clId="{B177F20A-8B78-4DB1-A895-CD83CFCAB12E}" dt="2024-11-15T14:53:29.900" v="788" actId="1076"/>
          <ac:spMkLst>
            <pc:docMk/>
            <pc:sldMk cId="2157502518" sldId="315"/>
            <ac:spMk id="5" creationId="{323CB31F-8933-002B-751F-C59686CF918A}"/>
          </ac:spMkLst>
        </pc:spChg>
        <pc:spChg chg="del">
          <ac:chgData name="김지원" userId="079a4a96-06ae-4626-b1a1-f9126bd8420e" providerId="ADAL" clId="{B177F20A-8B78-4DB1-A895-CD83CFCAB12E}" dt="2024-11-15T14:47:25.840" v="660" actId="478"/>
          <ac:spMkLst>
            <pc:docMk/>
            <pc:sldMk cId="2157502518" sldId="315"/>
            <ac:spMk id="10" creationId="{4D384C85-DBC7-27BD-532B-DFBE0A7611A1}"/>
          </ac:spMkLst>
        </pc:spChg>
      </pc:sldChg>
      <pc:sldChg chg="addSp modSp add mod modAnim">
        <pc:chgData name="김지원" userId="079a4a96-06ae-4626-b1a1-f9126bd8420e" providerId="ADAL" clId="{B177F20A-8B78-4DB1-A895-CD83CFCAB12E}" dt="2024-11-15T14:54:20.631" v="803"/>
        <pc:sldMkLst>
          <pc:docMk/>
          <pc:sldMk cId="754020143" sldId="316"/>
        </pc:sldMkLst>
        <pc:spChg chg="mod">
          <ac:chgData name="김지원" userId="079a4a96-06ae-4626-b1a1-f9126bd8420e" providerId="ADAL" clId="{B177F20A-8B78-4DB1-A895-CD83CFCAB12E}" dt="2024-11-15T14:53:42.859" v="792" actId="20577"/>
          <ac:spMkLst>
            <pc:docMk/>
            <pc:sldMk cId="754020143" sldId="316"/>
            <ac:spMk id="3" creationId="{666D390A-6990-84C6-818C-83C7D45384DA}"/>
          </ac:spMkLst>
        </pc:spChg>
        <pc:spChg chg="add mod">
          <ac:chgData name="김지원" userId="079a4a96-06ae-4626-b1a1-f9126bd8420e" providerId="ADAL" clId="{B177F20A-8B78-4DB1-A895-CD83CFCAB12E}" dt="2024-11-15T14:54:08.049" v="799" actId="2710"/>
          <ac:spMkLst>
            <pc:docMk/>
            <pc:sldMk cId="754020143" sldId="316"/>
            <ac:spMk id="5" creationId="{461B87E9-A629-D474-D01E-2F593769612A}"/>
          </ac:spMkLst>
        </pc:spChg>
      </pc:sldChg>
      <pc:sldChg chg="addSp modSp add mod modAnim">
        <pc:chgData name="김지원" userId="079a4a96-06ae-4626-b1a1-f9126bd8420e" providerId="ADAL" clId="{B177F20A-8B78-4DB1-A895-CD83CFCAB12E}" dt="2024-11-15T14:56:34.351" v="897"/>
        <pc:sldMkLst>
          <pc:docMk/>
          <pc:sldMk cId="2591789977" sldId="317"/>
        </pc:sldMkLst>
        <pc:spChg chg="mod">
          <ac:chgData name="김지원" userId="079a4a96-06ae-4626-b1a1-f9126bd8420e" providerId="ADAL" clId="{B177F20A-8B78-4DB1-A895-CD83CFCAB12E}" dt="2024-11-15T14:54:29.246" v="806" actId="14100"/>
          <ac:spMkLst>
            <pc:docMk/>
            <pc:sldMk cId="2591789977" sldId="317"/>
            <ac:spMk id="3" creationId="{847A5406-8141-9B7F-5A61-1B59D418D112}"/>
          </ac:spMkLst>
        </pc:spChg>
        <pc:spChg chg="add mod">
          <ac:chgData name="김지원" userId="079a4a96-06ae-4626-b1a1-f9126bd8420e" providerId="ADAL" clId="{B177F20A-8B78-4DB1-A895-CD83CFCAB12E}" dt="2024-11-15T14:55:55.407" v="874" actId="20577"/>
          <ac:spMkLst>
            <pc:docMk/>
            <pc:sldMk cId="2591789977" sldId="317"/>
            <ac:spMk id="5" creationId="{03B37F3B-482C-6CAC-EACC-C391EC960EB7}"/>
          </ac:spMkLst>
        </pc:spChg>
        <pc:spChg chg="add mod">
          <ac:chgData name="김지원" userId="079a4a96-06ae-4626-b1a1-f9126bd8420e" providerId="ADAL" clId="{B177F20A-8B78-4DB1-A895-CD83CFCAB12E}" dt="2024-11-15T14:56:17.813" v="895" actId="1076"/>
          <ac:spMkLst>
            <pc:docMk/>
            <pc:sldMk cId="2591789977" sldId="317"/>
            <ac:spMk id="7" creationId="{9523ADDB-379F-586C-BAE0-E0F923F0FA1B}"/>
          </ac:spMkLst>
        </pc:spChg>
      </pc:sldChg>
      <pc:sldChg chg="addSp modSp add mod modAnim">
        <pc:chgData name="김지원" userId="079a4a96-06ae-4626-b1a1-f9126bd8420e" providerId="ADAL" clId="{B177F20A-8B78-4DB1-A895-CD83CFCAB12E}" dt="2024-11-15T14:57:04.144" v="906"/>
        <pc:sldMkLst>
          <pc:docMk/>
          <pc:sldMk cId="877557381" sldId="318"/>
        </pc:sldMkLst>
        <pc:spChg chg="mod">
          <ac:chgData name="김지원" userId="079a4a96-06ae-4626-b1a1-f9126bd8420e" providerId="ADAL" clId="{B177F20A-8B78-4DB1-A895-CD83CFCAB12E}" dt="2024-11-15T14:56:50.949" v="900" actId="14100"/>
          <ac:spMkLst>
            <pc:docMk/>
            <pc:sldMk cId="877557381" sldId="318"/>
            <ac:spMk id="3" creationId="{AED01E60-89DC-5813-169B-516E79BF1A8D}"/>
          </ac:spMkLst>
        </pc:spChg>
        <pc:spChg chg="add mod">
          <ac:chgData name="김지원" userId="079a4a96-06ae-4626-b1a1-f9126bd8420e" providerId="ADAL" clId="{B177F20A-8B78-4DB1-A895-CD83CFCAB12E}" dt="2024-11-15T14:56:59.582" v="905" actId="20577"/>
          <ac:spMkLst>
            <pc:docMk/>
            <pc:sldMk cId="877557381" sldId="318"/>
            <ac:spMk id="5" creationId="{987CFA4E-A293-E0CF-B07C-BB8CBFCE3C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+mn-cs"/>
              </a:defRPr>
            </a:pPr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공부 </a:t>
            </a:r>
            <a:r>
              <a:rPr 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시간 대비 성적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7-462E-BD42-4EA273F6C5C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6501120"/>
        <c:axId val="1346500640"/>
      </c:lineChart>
      <c:catAx>
        <c:axId val="13465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500640"/>
        <c:crosses val="autoZero"/>
        <c:auto val="1"/>
        <c:lblAlgn val="ctr"/>
        <c:lblOffset val="100"/>
        <c:noMultiLvlLbl val="0"/>
      </c:catAx>
      <c:valAx>
        <c:axId val="1346500640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50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+mn-cs"/>
              </a:defRPr>
            </a:pPr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공부 </a:t>
            </a:r>
            <a:r>
              <a:rPr 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시간 대비 성적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75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7-462E-BD42-4EA273F6C5C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6501120"/>
        <c:axId val="1346500640"/>
      </c:lineChart>
      <c:catAx>
        <c:axId val="13465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500640"/>
        <c:crosses val="autoZero"/>
        <c:auto val="1"/>
        <c:lblAlgn val="ctr"/>
        <c:lblOffset val="100"/>
        <c:noMultiLvlLbl val="0"/>
      </c:catAx>
      <c:valAx>
        <c:axId val="1346500640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50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2024-11-15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2024-11-15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C5795-A580-6CBF-E826-36AAA4B6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5E04DB-BF75-1298-4263-4416421A9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31049E-7198-2836-34ED-FAFC60636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48C68-38B5-DED4-EE64-0CFF65263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10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511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D68B-310D-5F9B-E53E-4D8D4E2E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DFC127-BA61-C7E9-C4DF-CCEC99148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53F798-EA20-5F4A-5AAD-76070C81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DB05A-3FF4-D1EF-2E8D-4524EC344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11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37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A9F2-C1DC-41E3-EDF8-719408840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098455-A191-EF2E-DEF4-69CAB9074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B604ED-7335-18D3-B525-E477F39C7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E9E73-3CAC-950F-2283-239408BB8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12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312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2513E-D37C-A756-88CD-C7652FDA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4BDEB1-5FA1-0BEC-884D-79E7A3A24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C76EDB-AE38-9D67-FA47-39D30E8D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E02D4-E53C-57A5-73AF-2214F1662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13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887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51C2-02F2-10C1-7F38-B60F53A5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B6DDB6-CB7D-88E3-C235-E7A40A93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0F43A5-231A-E386-23B6-9F5D3BB85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2D335-5C8E-DCCE-6A4E-09E7918AA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995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B6B7-D28F-2615-7481-A8DB928E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3DFC87-A1A3-A2A9-5ED2-2C43946E7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9CA916-8829-0612-FD4E-9F43747B5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5410A-5736-0F23-B296-22362E2BD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92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52C8-DB8C-9915-6F9A-B5420E07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21EFEC-D4A1-814B-7B3D-5ADA7B744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C6048D-8B90-5C96-6355-74B204105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02A51-DB66-2415-398D-BCCECE6F4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388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91370-5E85-7023-602D-835DBD51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4F05A8-4066-26AC-8462-564F3FCD0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F45D4B-39BF-2EB4-64FF-C65996560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30144-19D3-95F8-4E9B-E49CA3028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9733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1E20E-0DE7-1419-E433-49F28CB2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104A4-60FD-29DC-347B-50902D63E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12079F-0613-9B0D-0B5A-C1E58F14F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7037A-C936-BA76-AE0D-E932962CA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451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4DA9-BC6D-3CB6-E9E0-A3B769DA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DEED85-6516-8A04-726B-5307C1DC4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5E08BD-3AE2-E39E-D429-7D5884F7F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E1681-C77D-5AB5-1FEA-2EBA476A9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53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083C-B065-6BA6-032A-41A141F3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A52D20-F84C-3617-A1F9-C565D03BC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8FAC0D-32C9-99DB-05C8-A4EAF50D3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494FC-C597-BA39-3469-87D6487D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7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F43F7-FF15-CB43-FD97-5559B084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B1D097-04DF-09F8-3746-E45338882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D84714-2B88-5A3E-8D21-CD9DB6060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C10C8-327D-B927-788E-463353E4B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682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C3AE-EF2D-7DBA-9CC6-FE6BA780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DBBD2D-87FB-E721-F6DD-EC1075181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5687A0-DE21-CE6D-7807-59DC8E393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376C6-E582-7814-2A31-B2A55221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32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E96CE-81D7-B906-B2BF-B7D23002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4C42A1-7AA8-78B6-9322-B5D4F96DD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447DDF-708D-DBD6-F45E-7A3C81B8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2E336-6248-4A43-8157-20343F7EA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64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AF248-2B90-9D2C-3E48-A74CFDC3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89AADA-115D-5A01-A5AC-91E3A4613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722E95-E2E2-5754-CF2F-C13473280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39858-FA9D-2946-A201-D0E3E6DA1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832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5AED-D3C8-1915-D4F6-F9D3FF6A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867353-8E91-935D-51D6-8EF4832DD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91DACB-A25B-7F9E-F589-C81495510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DD667-AD49-FFD1-4204-99D86B5E4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25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26F5-910F-915B-5C96-69A71EE04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964E9B-5458-F9E3-B24A-00CA267DA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4A097A-957D-BABC-1DD2-41871140D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0AB8B-10F4-1678-ECE9-0755A18F4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896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3338-AE78-7D7A-028F-837C6A764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F2D5F0-B931-49E8-EE41-8164B92CC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AB873A-7A08-1A45-A7E1-F5BED331B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8D247-9AFD-1C42-D0C6-962E49674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671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759EC-0539-6C1E-ED48-85B259D1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659C38-835B-5600-07C1-6B636BF8B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716BB6-8D7E-80D2-0010-C80E6E368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8B620-1B96-0DE5-99E8-0F589DAAE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434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26B3-479C-C239-3EC6-D50E0687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531791-C20B-7CFF-708D-976696926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4A0552-1D6B-7144-46B5-6B4B357BF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D1115-0841-881F-4A6A-C508CD0E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66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82282-06C1-0A0B-196A-839A45E55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C52A78-D9C4-6705-02CD-584D9BF85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27796A-FF9F-5B0B-57AF-59CB647C9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61942-404E-D140-D39D-FB22F3CE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6820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35C4F-3682-577F-2445-C25B39F74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1D8417-79B2-1DC9-492E-E15E7DC7E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940D2F-5455-AAC0-D4F5-65113580C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4E962-1E9F-7048-84CD-CB36D2952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2283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7339B-3055-4757-2E2B-6A012AC8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0EF347-F097-1B52-6B1F-720F611B0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D90D27-0EFC-B2D9-B384-ED97D2DDC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A9313-6D10-912E-E5CF-AB07935F7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4324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279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AEB1-689F-E3C7-F974-7E19B66B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BD8F0C-E285-DE3A-47B9-16D65AE04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233FD8-9D30-58BF-C902-2279A5A14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30AAE-F6C0-46C7-C1D5-C99A927AA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708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B0AB-4680-7D02-0E67-5D180BBF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606CE2-40FD-F26B-4DB1-BE75A2E31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8BAF67-A9EE-0A7C-D61D-9EAF416AD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D037-BBB4-7088-AA8D-E72A8CDE8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233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95B6-5C61-699A-9915-AFF347C7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9DF1AE-5139-B727-4F90-881FD0185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1E2FAD-3E4B-6BCF-3B41-C984B3605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0CCCD-6F1C-5C71-AA56-A8846C8C8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99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9C5C-96DD-2812-35DC-3BC16FCA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B519E8-89F9-FA72-F617-A38025F2A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47C1A0-A0A7-91B8-CE16-2BDC64766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9EA93-E45A-72A1-6580-18EA356A4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06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3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0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C1129-EDE7-A93D-82D5-14F5E3D18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1DB6CA-2273-11CB-D41E-245C00F91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69D0B8-C484-02EB-CF61-3BC77C6E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5A6F1-F966-D10F-77A6-5142E1F2B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56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F76E-27F0-9699-D640-681A7816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F47BA3-D20C-5421-08F7-5305ECB2D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8B29AA-3A6E-D88C-D023-3CB603E7E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DF8A08-0CF2-EC15-9FFF-C62A76083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839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932-61D1-1BC6-31FE-87A47C5B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BF1AD8-8325-7135-EFFD-E164F07AD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D59485-2165-83CB-B034-3511FCEE2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EA528-173C-23B3-B590-7FE0E4CF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229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A50F1-F446-7D5B-EB4C-266D1072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8CE393-A0E9-BE0F-36A3-61DD228F5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03E44F-9343-8DE1-5A90-3EEDE4A2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AC548-1663-46A6-1D20-CB68E5514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9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429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028A10-1023-435E-8622-4AFC84E83B32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7FE0F-B16B-4ED9-827D-D9BA74803DBA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F5CDA3-30CF-450C-91E4-86FCE48334BF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39A78-282B-4C90-89E3-DF5CAC5A8E7E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21C666-04F7-426C-AA55-BEB70275A1B9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6AB79C-CD11-4C8C-9B8C-4C3AAA6F37E8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08D44D-C2CA-42CC-91F4-1CB695BDE415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F4C0DE-3861-46B6-B09C-FD3EBBE55B81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4D3B6-F16C-48BA-9434-54ED0454B8BC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80D99-A453-4BA1-9BD9-9EE7A9F0F929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B6892FB-8CC7-440F-A00A-9C089259DD72}" type="datetime1">
              <a:rPr lang="ko-KR" altLang="en-US" noProof="0" smtClean="0"/>
              <a:t>2024-11-15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ko-KR" sz="7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AI </a:t>
            </a:r>
            <a:r>
              <a:rPr lang="ko-KR" altLang="en-US" sz="7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활용 연수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821" y="4992111"/>
            <a:ext cx="6147707" cy="1865889"/>
          </a:xfrm>
        </p:spPr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일시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2024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년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11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월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16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장소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경산 소천도예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강사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김지원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포항원동초등학교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CB2A-9C81-9DC9-BE38-B58B704C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0132-E337-026C-1411-A6545A34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딥러닝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4978F313-5228-8793-A08B-89DF70BD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35" y="1909788"/>
            <a:ext cx="8115839" cy="36909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머신러닝의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발전된 형태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인간의 뉴런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신경세포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구조를 모방한 </a:t>
            </a:r>
            <a:b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인공신경망 사용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대량의 데이터와 복잡한 패턴 학습 가능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6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DD80-33D5-9F4B-0EDF-25DBAB8BB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F99E-6ACB-E908-363C-56727133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딥러닝의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실생활 예시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ABB36BEC-F742-4C72-857B-41C0391B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35" y="1909788"/>
            <a:ext cx="8115839" cy="3690912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얼굴 인식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음성 인식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 인식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자연어 처리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7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4260-A761-37AA-A67C-DABEA886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581E-C8DF-6ECB-CA75-1CD9616E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983" y="171450"/>
            <a:ext cx="8854033" cy="1325563"/>
          </a:xfrm>
        </p:spPr>
        <p:txBody>
          <a:bodyPr rtlCol="0"/>
          <a:lstStyle/>
          <a:p>
            <a:pPr rtl="0"/>
            <a:r>
              <a:rPr lang="ko-KR" altLang="en-US" sz="60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머신러닝</a:t>
            </a:r>
            <a:r>
              <a:rPr lang="ko-KR" altLang="en-US" sz="6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     </a:t>
            </a:r>
            <a:r>
              <a:rPr lang="en-US" altLang="ko-KR" sz="6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VS      </a:t>
            </a:r>
            <a:r>
              <a:rPr lang="ko-KR" altLang="en-US" sz="6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딥러닝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603A86-487E-B9EC-CA2D-2D062DE4A6A0}"/>
              </a:ext>
            </a:extLst>
          </p:cNvPr>
          <p:cNvGrpSpPr/>
          <p:nvPr/>
        </p:nvGrpSpPr>
        <p:grpSpPr>
          <a:xfrm>
            <a:off x="909500" y="1619250"/>
            <a:ext cx="4805500" cy="4305300"/>
            <a:chOff x="1404800" y="2085974"/>
            <a:chExt cx="4805500" cy="427672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25B545-14EA-18FE-09EE-5E05BC6513AA}"/>
                </a:ext>
              </a:extLst>
            </p:cNvPr>
            <p:cNvSpPr/>
            <p:nvPr/>
          </p:nvSpPr>
          <p:spPr>
            <a:xfrm>
              <a:off x="1404800" y="2085975"/>
              <a:ext cx="4652283" cy="4276725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659EE5D-2E82-F6CA-9753-F8B3102BC77C}"/>
                </a:ext>
              </a:extLst>
            </p:cNvPr>
            <p:cNvSpPr/>
            <p:nvPr/>
          </p:nvSpPr>
          <p:spPr>
            <a:xfrm>
              <a:off x="1558017" y="2085974"/>
              <a:ext cx="4652283" cy="4276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데이터의 특징을 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사람이 직접 정의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endParaRPr lang="en-US" altLang="ko-KR" sz="32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비교적 적은 양의 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데이터로도 학습 가능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endParaRPr lang="en-US" altLang="ko-KR" sz="32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단순한 패턴 학습에 효과적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C46EA2-766B-A2A5-E8E8-4CAA80E18D72}"/>
              </a:ext>
            </a:extLst>
          </p:cNvPr>
          <p:cNvGrpSpPr/>
          <p:nvPr/>
        </p:nvGrpSpPr>
        <p:grpSpPr>
          <a:xfrm>
            <a:off x="6243500" y="1619249"/>
            <a:ext cx="4805500" cy="4305300"/>
            <a:chOff x="1404800" y="2085974"/>
            <a:chExt cx="4805500" cy="427672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BBC0BE3-496D-7F17-091C-3492D40AB958}"/>
                </a:ext>
              </a:extLst>
            </p:cNvPr>
            <p:cNvSpPr/>
            <p:nvPr/>
          </p:nvSpPr>
          <p:spPr>
            <a:xfrm>
              <a:off x="1404800" y="2085975"/>
              <a:ext cx="4652283" cy="4276725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8819D7D-27F6-0C2A-B579-3BC278E7572B}"/>
                </a:ext>
              </a:extLst>
            </p:cNvPr>
            <p:cNvSpPr/>
            <p:nvPr/>
          </p:nvSpPr>
          <p:spPr>
            <a:xfrm>
              <a:off x="1558017" y="2085974"/>
              <a:ext cx="4652283" cy="4276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특징을 자동으로 학습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endParaRPr lang="en-US" altLang="ko-KR" sz="32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대량의 데이터 필요</a:t>
              </a:r>
              <a:br>
                <a:rPr lang="en-US" altLang="ko-KR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</a:br>
              <a:endParaRPr lang="en-US" altLang="ko-KR" sz="32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32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복잡한 패턴 학습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35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5EF9F-E375-F59C-E9B5-861E653B7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8F0ED-B7E1-7B07-C344-FF95A9CA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LLM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(Large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Language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Model)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7D2979-001D-A8F4-ED4A-827A994A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대규모 텍스트 데이터로 학습된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AI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시스템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주요 서비스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ChatGPT(OpenAI),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Claude(Anthropic),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Gemini(Google)</a:t>
            </a:r>
          </a:p>
        </p:txBody>
      </p:sp>
    </p:spTree>
    <p:extLst>
      <p:ext uri="{BB962C8B-B14F-4D97-AF65-F5344CB8AC3E}">
        <p14:creationId xmlns:p14="http://schemas.microsoft.com/office/powerpoint/2010/main" val="149860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7400-381D-B84D-0CFE-50EDADE1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23736-3159-38DE-F8DD-6870ABA6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67" y="0"/>
            <a:ext cx="4450670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F6B8-D22B-30A8-ADA6-A2BDB8E6E50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ChatGPT</a:t>
            </a:r>
            <a:endParaRPr lang="ko-KR" altLang="en-US" sz="4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B3CBF-8690-3605-C9F1-2193F2D5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432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OpenAI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개발한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서비스로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가장 유명하고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</a:p>
          <a:p>
            <a:pPr rtl="0">
              <a:lnSpc>
                <a:spcPct val="150000"/>
              </a:lnSpc>
            </a:pP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결과물도 준수하며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무료 사용량도 꽤 많다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7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DE888-15A8-5823-0990-917D2C85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05DD-8107-B3D4-E1E3-6BC8CB74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67" y="0"/>
            <a:ext cx="4450670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2A1C0-1699-0AF8-37A3-DAE593A338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Claude</a:t>
            </a:r>
            <a:endParaRPr lang="ko-KR" altLang="en-US" sz="4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EB399-3C6E-84E7-31D9-08E02A4D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43282" cy="3318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OpenAI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개발자들이 독립해 만든 회사인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Anthropic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개발한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결과물이 가장 깔끔하고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AI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스러운 느낌이 적으나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무료사용량이 적다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9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A4F5-382E-BDD6-983E-58B5761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077A7-A882-73A5-ECB0-BA24505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67" y="0"/>
            <a:ext cx="4450670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23BC3-5213-D190-A1F6-FDE096D79CB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Gemini</a:t>
            </a:r>
            <a:endParaRPr lang="ko-KR" altLang="en-US" sz="4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132E1-2E22-C06D-357D-18293D64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43282" cy="3133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Google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개발한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서비스로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무료사용자도 가장 제한이 적고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많은 사용량을 제공하지만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생성 결과물의 퀄리티가 조금 낮다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9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8AAC-8A56-D217-C6BB-E174D68B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21CA-128F-4C80-89BD-5EA9BACD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67" y="0"/>
            <a:ext cx="4450670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0B79D-082E-ABF7-39B7-D835D9E20C3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 외</a:t>
            </a: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…</a:t>
            </a:r>
            <a:endParaRPr lang="ko-KR" altLang="en-US" sz="4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5115D-C53C-7039-4D0E-FF35F008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43282" cy="3133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Naver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CLOVA X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Kakao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개발 중인 </a:t>
            </a:r>
            <a:r>
              <a:rPr lang="en-US" altLang="ko-KR" sz="3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Kanana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등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국내 서비스도 존재하지만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수준이 많이 낮다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39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0BDB-7D7E-3619-F6F6-2AA5ACBE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D121-D7FD-DC67-43D0-E3CDBE49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67" y="0"/>
            <a:ext cx="4450670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 </a:t>
            </a:r>
            <a:r>
              <a:rPr lang="ko-KR" altLang="en-US" dirty="0">
                <a:ln w="12700">
                  <a:solidFill>
                    <a:schemeClr val="bg1">
                      <a:lumMod val="50000"/>
                    </a:schemeClr>
                  </a:solidFill>
                </a:ln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5118A-66C0-73F9-AA20-853EBE0F21B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</a:t>
            </a:r>
            <a:r>
              <a:rPr lang="ko-KR" altLang="en-US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서비스 비교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9AC1B-1BDF-4287-0347-2F4A03CC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38" y="1637024"/>
            <a:ext cx="8843282" cy="7229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>
              <a:lnSpc>
                <a:spcPct val="150000"/>
              </a:lnSpc>
            </a:pP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성능은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ChatGPT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GPT3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GPT4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기준으로 비교</a:t>
            </a:r>
            <a:endParaRPr lang="en-US" altLang="ko-KR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E88935-2EA4-0612-D307-D10117BBA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19321"/>
              </p:ext>
            </p:extLst>
          </p:nvPr>
        </p:nvGraphicFramePr>
        <p:xfrm>
          <a:off x="812799" y="2581947"/>
          <a:ext cx="10566402" cy="36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67">
                  <a:extLst>
                    <a:ext uri="{9D8B030D-6E8A-4147-A177-3AD203B41FA5}">
                      <a16:colId xmlns:a16="http://schemas.microsoft.com/office/drawing/2014/main" val="252540773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681892909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1261222322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1241251136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3997354676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695882601"/>
                    </a:ext>
                  </a:extLst>
                </a:gridCol>
              </a:tblGrid>
              <a:tr h="90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OpenAI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Anthropic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Google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Naver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Kakao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28208"/>
                  </a:ext>
                </a:extLst>
              </a:tr>
              <a:tr h="90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모델명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GPT-4o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Claude 3.5</a:t>
                      </a:r>
                      <a:b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</a:b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Sonnet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Gemini 1.5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CLOVA X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Kanana</a:t>
                      </a:r>
                      <a:b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</a:b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개발 중</a:t>
                      </a: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)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92765"/>
                  </a:ext>
                </a:extLst>
              </a:tr>
              <a:tr h="90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GPT4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보다 많이 뛰어남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GPT4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보다 많이 뛰어남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GPT4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보다 조금 뛰어남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GPT3 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GPT3 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정도</a:t>
                      </a:r>
                      <a:endParaRPr lang="en-US" altLang="ko-KR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예상</a:t>
                      </a: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)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673795"/>
                  </a:ext>
                </a:extLst>
              </a:tr>
              <a:tr h="90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아주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저렴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저렴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저렴</a:t>
                      </a:r>
                      <a:b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</a:b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예상</a:t>
                      </a:r>
                      <a:r>
                        <a:rPr lang="en-US" altLang="ko-KR" sz="2400" dirty="0">
                          <a:latin typeface="CookieRun Bold" panose="020B0600000101010101" pitchFamily="50" charset="-127"/>
                          <a:ea typeface="CookieRun Bold" panose="020B0600000101010101" pitchFamily="50" charset="-127"/>
                        </a:rPr>
                        <a:t>)</a:t>
                      </a:r>
                      <a:endParaRPr lang="ko-KR" altLang="en-US" sz="2400" dirty="0">
                        <a:latin typeface="CookieRun Bold" panose="020B0600000101010101" pitchFamily="50" charset="-127"/>
                        <a:ea typeface="CookieRun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6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8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3780-91BD-A7A5-7486-08B7ECD9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FC01-D631-3773-E99C-138B7F31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효과적인 프롬프트 작성법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620A7-CF2F-1134-AE6B-02B12D8D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846446" cy="2259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 작성의 기본 원칙</a:t>
            </a:r>
          </a:p>
        </p:txBody>
      </p:sp>
    </p:spTree>
    <p:extLst>
      <p:ext uri="{BB962C8B-B14F-4D97-AF65-F5344CB8AC3E}">
        <p14:creationId xmlns:p14="http://schemas.microsoft.com/office/powerpoint/2010/main" val="23377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sz="6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강사 김지원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92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sz="28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포항원동초등학교</a:t>
            </a:r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교사</a:t>
            </a:r>
            <a:endParaRPr lang="en-US" altLang="ko-KR" sz="28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영남대학교 인공지능 빅데이터 융합교육 석사</a:t>
            </a:r>
            <a:endParaRPr lang="en-US" altLang="ko-KR" sz="28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경상북도 정보교과연구회 소속</a:t>
            </a:r>
            <a:endParaRPr lang="en-US" altLang="ko-KR" sz="28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경상북도교육청 </a:t>
            </a:r>
            <a:r>
              <a:rPr lang="en-US" altLang="ko-KR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G-AI LAB </a:t>
            </a:r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연구원</a:t>
            </a:r>
            <a:endParaRPr lang="en-US" altLang="ko-KR" sz="28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㈜</a:t>
            </a:r>
            <a:r>
              <a:rPr lang="ko-KR" altLang="en-US" sz="28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에프엠테크</a:t>
            </a:r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사외 데이터분석가</a:t>
            </a:r>
            <a:endParaRPr lang="en-US" altLang="ko-KR" sz="28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FC16-D3EE-145D-6CCB-7D02B44B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514E4-44B8-3099-F271-F7515A1C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957A4C1-5971-4E9E-20D9-1649A85D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에게 내리는 지시나 명령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AI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소통하는 방법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AI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에게 특정 작업을 수행하도록 하는 입력 값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4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525C6-EF2E-E7F4-4BCC-0B826FB9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96BAF-48AE-9191-BBCD-1AFBFD99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FB0EFD0-FF4B-A039-07F5-9C06A76B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939616"/>
            <a:ext cx="9779182" cy="35373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맥락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ontext)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지시사항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nstruction)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세부사항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S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pecification)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출력 형식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utput Format)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E1637-0C76-6CD1-356E-BCD5E5CEF977}"/>
              </a:ext>
            </a:extLst>
          </p:cNvPr>
          <p:cNvSpPr txBox="1"/>
          <p:nvPr/>
        </p:nvSpPr>
        <p:spPr>
          <a:xfrm>
            <a:off x="2081892" y="1907591"/>
            <a:ext cx="176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CISO</a:t>
            </a:r>
            <a:endParaRPr lang="ko-KR" altLang="en-US" sz="4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0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79C1-71F3-A85F-B50B-E3DA5B7D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D637-B325-8463-417C-C82A379E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B403AD3-0D2B-06E5-276B-9F7AD096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215663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맥락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(Context)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배경 정보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역할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대상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목적 등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명시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5C69DAB0-281E-4E11-2807-6A22481A578F}"/>
              </a:ext>
            </a:extLst>
          </p:cNvPr>
          <p:cNvSpPr txBox="1">
            <a:spLocks/>
          </p:cNvSpPr>
          <p:nvPr/>
        </p:nvSpPr>
        <p:spPr>
          <a:xfrm>
            <a:off x="1167493" y="3546876"/>
            <a:ext cx="9779182" cy="2761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당신은 초등학교 담임교사 입니다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대상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초등학생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목적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쉬운 이해를 위한 설명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24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E0A8-ACAA-107E-6857-D75E5133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132C-2451-F3A4-CEBE-C538D2EA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1F92E9F-7266-22F6-DCA9-0CE8DFA8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2"/>
            <a:ext cx="9779182" cy="20876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지시사항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(Instruction)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AI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수행할 작업을 설명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F2C0B83F-BA95-3708-D138-FC110903141B}"/>
              </a:ext>
            </a:extLst>
          </p:cNvPr>
          <p:cNvSpPr txBox="1">
            <a:spLocks/>
          </p:cNvSpPr>
          <p:nvPr/>
        </p:nvSpPr>
        <p:spPr>
          <a:xfrm>
            <a:off x="1167492" y="4077388"/>
            <a:ext cx="9779182" cy="2087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산과 염기의 차이점을 설명해 주세요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96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66099-DE18-77D1-9997-61079D09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A9E7-8268-33C5-445D-C8C2C6A9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2CCC812-14E0-6A59-0B11-38361A5A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2"/>
            <a:ext cx="9779182" cy="20876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세부사항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(Specification)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처리할 구체적인 내용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97C4DFD2-27B5-5BD9-7D00-9A010A1C1C6A}"/>
              </a:ext>
            </a:extLst>
          </p:cNvPr>
          <p:cNvSpPr txBox="1">
            <a:spLocks/>
          </p:cNvSpPr>
          <p:nvPr/>
        </p:nvSpPr>
        <p:spPr>
          <a:xfrm>
            <a:off x="1167492" y="3685224"/>
            <a:ext cx="9779182" cy="279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주제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산과 염기의 성질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총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4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차시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차시당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40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분 수업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07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A81EF-CCEE-3ABD-8851-B0CA5731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6AC83-A0D1-98D0-B706-0F489B1A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프롬프트의 구성요소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334EAB9-3C06-4946-B2A8-E22BF134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210487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출력 형식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(Output Format)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원하는 응답의 구조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구조화된 형식 지정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BE034F5F-04A5-2F6B-1D9E-9B760E90CE59}"/>
              </a:ext>
            </a:extLst>
          </p:cNvPr>
          <p:cNvSpPr txBox="1">
            <a:spLocks/>
          </p:cNvSpPr>
          <p:nvPr/>
        </p:nvSpPr>
        <p:spPr>
          <a:xfrm>
            <a:off x="1167492" y="4192438"/>
            <a:ext cx="9779182" cy="1674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쉬운 단어 사용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실생활 예시 포함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3~4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문장으로 설명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0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11B65-5D66-50A7-8C06-C0B53C946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165F-E618-4A3E-B9CC-07A34E23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효과적인 프롬프트 작성법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4E9C47E-27C1-2C1C-797C-4ABD3B26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512" y="2398111"/>
            <a:ext cx="5099141" cy="40788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구조화된 지시사항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역할 지정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 제공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29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1D71-3D69-BC87-A75F-67789D8A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67907-0687-CCA3-A114-9FE761BC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효과적인 프롬프트 작성법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7E4A55-6328-6F8B-A7A8-B5391CBCD892}"/>
              </a:ext>
            </a:extLst>
          </p:cNvPr>
          <p:cNvGrpSpPr/>
          <p:nvPr/>
        </p:nvGrpSpPr>
        <p:grpSpPr>
          <a:xfrm>
            <a:off x="1287443" y="2104845"/>
            <a:ext cx="9397042" cy="3502326"/>
            <a:chOff x="1287443" y="2104845"/>
            <a:chExt cx="9397042" cy="350232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A7333D4-0B71-F6C8-4CC7-D0AC2DFAD625}"/>
                </a:ext>
              </a:extLst>
            </p:cNvPr>
            <p:cNvSpPr/>
            <p:nvPr/>
          </p:nvSpPr>
          <p:spPr>
            <a:xfrm>
              <a:off x="1287443" y="2104845"/>
              <a:ext cx="9254805" cy="350232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39142A2-B350-D9C6-369F-5B026A80EC38}"/>
                </a:ext>
              </a:extLst>
            </p:cNvPr>
            <p:cNvSpPr/>
            <p:nvPr/>
          </p:nvSpPr>
          <p:spPr>
            <a:xfrm>
              <a:off x="1429680" y="2104846"/>
              <a:ext cx="9254805" cy="350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&lt;&lt;</a:t>
              </a: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좋지 않은 예시</a:t>
              </a:r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&gt;&gt;</a:t>
              </a:r>
              <a:b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</a:br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3</a:t>
              </a: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학년 식물의 한살이 수업 계획서 작성해주세요</a:t>
              </a:r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40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21800-563F-507D-7B3C-3195623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2FF78-C7FB-C7AB-2CAF-DBEC6617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효과적인 프롬프트 작성법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570C05-0C67-A4AC-7D62-4967FA998B37}"/>
              </a:ext>
            </a:extLst>
          </p:cNvPr>
          <p:cNvGrpSpPr/>
          <p:nvPr/>
        </p:nvGrpSpPr>
        <p:grpSpPr>
          <a:xfrm>
            <a:off x="1763048" y="1939505"/>
            <a:ext cx="8665904" cy="4537495"/>
            <a:chOff x="1287443" y="2104845"/>
            <a:chExt cx="9397042" cy="350232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D57AC8F-FF51-2B21-F8D4-176EC8A82D89}"/>
                </a:ext>
              </a:extLst>
            </p:cNvPr>
            <p:cNvSpPr/>
            <p:nvPr/>
          </p:nvSpPr>
          <p:spPr>
            <a:xfrm>
              <a:off x="1287443" y="2104845"/>
              <a:ext cx="9254805" cy="350232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491C88F-3397-F81A-FABA-3BF625F24BE4}"/>
                </a:ext>
              </a:extLst>
            </p:cNvPr>
            <p:cNvSpPr/>
            <p:nvPr/>
          </p:nvSpPr>
          <p:spPr>
            <a:xfrm>
              <a:off x="1429680" y="2104846"/>
              <a:ext cx="9254805" cy="350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&lt;&lt;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좋은 예시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&gt;&gt;</a:t>
              </a:r>
              <a:b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</a:b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당신은 초등학교 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3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학년 </a:t>
              </a:r>
              <a:r>
                <a:rPr lang="ko-KR" altLang="en-US" sz="32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담임교사입니다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‘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식물의 한살이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‘ 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단원에 대한 수업 계획을 작성해주세요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</a:t>
              </a:r>
            </a:p>
            <a:p>
              <a:pPr algn="ctr"/>
              <a:endParaRPr lang="en-US" altLang="ko-KR" sz="32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대상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: 3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학년 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2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반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(24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명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)</a:t>
              </a: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차시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: 4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차시</a:t>
              </a:r>
              <a:endParaRPr lang="en-US" altLang="ko-KR" sz="32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포함할 내용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: 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각 차시별 학습목표</a:t>
              </a:r>
              <a:r>
                <a:rPr lang="en-US" altLang="ko-KR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, </a:t>
              </a:r>
              <a:r>
                <a:rPr lang="ko-KR" altLang="en-US" sz="32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교수학습 활동</a:t>
              </a:r>
              <a:endParaRPr lang="en-US" altLang="ko-KR" sz="32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F84A7E3-7A9B-32F2-AA9A-29160C923806}"/>
              </a:ext>
            </a:extLst>
          </p:cNvPr>
          <p:cNvSpPr/>
          <p:nvPr/>
        </p:nvSpPr>
        <p:spPr>
          <a:xfrm>
            <a:off x="9359469" y="1785668"/>
            <a:ext cx="2268747" cy="766283"/>
          </a:xfrm>
          <a:prstGeom prst="wedgeRectCallout">
            <a:avLst>
              <a:gd name="adj1" fmla="val -48970"/>
              <a:gd name="adj2" fmla="val 79931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역할지정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FA64CEC-26C4-9CF7-321F-9A183AF6F4CD}"/>
              </a:ext>
            </a:extLst>
          </p:cNvPr>
          <p:cNvSpPr/>
          <p:nvPr/>
        </p:nvSpPr>
        <p:spPr>
          <a:xfrm>
            <a:off x="8371744" y="3948037"/>
            <a:ext cx="2268747" cy="1132875"/>
          </a:xfrm>
          <a:prstGeom prst="wedgeRectCallout">
            <a:avLst>
              <a:gd name="adj1" fmla="val -38704"/>
              <a:gd name="adj2" fmla="val 70793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구조화된 지시사항</a:t>
            </a:r>
            <a:endParaRPr lang="ko-KR" altLang="en-US" sz="36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8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42B0-6246-061E-AD29-E82D612A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D479-7C4D-1513-F959-1DE3A8B7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학교 현장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활용 사례 및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6E425-FAFC-201C-4651-5D074240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846446" cy="2259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수업 준비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평가 및 피드백</a:t>
            </a:r>
          </a:p>
        </p:txBody>
      </p:sp>
    </p:spTree>
    <p:extLst>
      <p:ext uri="{BB962C8B-B14F-4D97-AF65-F5344CB8AC3E}">
        <p14:creationId xmlns:p14="http://schemas.microsoft.com/office/powerpoint/2010/main" val="404279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연수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rtl="0">
              <a:lnSpc>
                <a:spcPct val="200000"/>
              </a:lnSpc>
              <a:buAutoNum type="arabicPeriod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LLM(Large Language Model)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이해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 rtl="0">
              <a:lnSpc>
                <a:spcPct val="200000"/>
              </a:lnSpc>
              <a:buAutoNum type="arabicPeriod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효과적인 프롬프트 작성법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 rtl="0">
              <a:lnSpc>
                <a:spcPct val="200000"/>
              </a:lnSpc>
              <a:buAutoNum type="arabicPeriod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학교 현장 활용 사례 및 실습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BF36-F076-1110-0990-6F779F84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CEE30-D19F-338F-EA29-9378F32BC06E}"/>
              </a:ext>
            </a:extLst>
          </p:cNvPr>
          <p:cNvSpPr txBox="1"/>
          <p:nvPr/>
        </p:nvSpPr>
        <p:spPr>
          <a:xfrm>
            <a:off x="855303" y="1305341"/>
            <a:ext cx="10481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Claude</a:t>
            </a:r>
            <a:r>
              <a:rPr lang="ko-KR" altLang="en-US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에 접속하고 로그인 해주세요</a:t>
            </a:r>
            <a:r>
              <a:rPr lang="en-US" altLang="ko-KR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Google</a:t>
            </a:r>
            <a:r>
              <a:rPr lang="ko-KR" altLang="en-US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로 로그인하시면  편리합니다</a:t>
            </a:r>
            <a:r>
              <a:rPr lang="en-US" altLang="ko-KR" sz="54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81994-1AB0-3FE8-EAE8-9E8981556843}"/>
              </a:ext>
            </a:extLst>
          </p:cNvPr>
          <p:cNvSpPr txBox="1"/>
          <p:nvPr/>
        </p:nvSpPr>
        <p:spPr>
          <a:xfrm>
            <a:off x="1523607" y="3798334"/>
            <a:ext cx="9144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https://claude.ai/</a:t>
            </a:r>
          </a:p>
        </p:txBody>
      </p:sp>
    </p:spTree>
    <p:extLst>
      <p:ext uri="{BB962C8B-B14F-4D97-AF65-F5344CB8AC3E}">
        <p14:creationId xmlns:p14="http://schemas.microsoft.com/office/powerpoint/2010/main" val="173322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782DC-72DA-6048-CC0C-985B9285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3924FF3-847A-963D-7E1E-25D3A7CF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87"/>
          <a:stretch/>
        </p:blipFill>
        <p:spPr>
          <a:xfrm>
            <a:off x="121290" y="184727"/>
            <a:ext cx="3156402" cy="6488546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BA8F2CC-A0D0-A7CD-EFC6-5201E78847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87"/>
          <a:stretch/>
        </p:blipFill>
        <p:spPr>
          <a:xfrm>
            <a:off x="8914308" y="184727"/>
            <a:ext cx="3156402" cy="64885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3D657A1-8926-C8BE-F735-86643C4DCAFF}"/>
              </a:ext>
            </a:extLst>
          </p:cNvPr>
          <p:cNvSpPr/>
          <p:nvPr/>
        </p:nvSpPr>
        <p:spPr>
          <a:xfrm>
            <a:off x="457200" y="3023193"/>
            <a:ext cx="2484581" cy="4618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9D3E48-8062-77F6-474C-A8ADAB28E99B}"/>
              </a:ext>
            </a:extLst>
          </p:cNvPr>
          <p:cNvSpPr/>
          <p:nvPr/>
        </p:nvSpPr>
        <p:spPr>
          <a:xfrm>
            <a:off x="9014691" y="2059709"/>
            <a:ext cx="2964873" cy="10898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AADB0B-01D7-995F-14A2-F85C8A668F97}"/>
              </a:ext>
            </a:extLst>
          </p:cNvPr>
          <p:cNvCxnSpPr/>
          <p:nvPr/>
        </p:nvCxnSpPr>
        <p:spPr>
          <a:xfrm flipH="1">
            <a:off x="2941781" y="2641600"/>
            <a:ext cx="974437" cy="508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5A4969-C170-BEAD-930D-3663C3DD39FC}"/>
              </a:ext>
            </a:extLst>
          </p:cNvPr>
          <p:cNvCxnSpPr>
            <a:cxnSpLocks/>
          </p:cNvCxnSpPr>
          <p:nvPr/>
        </p:nvCxnSpPr>
        <p:spPr>
          <a:xfrm flipV="1">
            <a:off x="8146473" y="3149600"/>
            <a:ext cx="868218" cy="558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F92573-9D7A-DAD3-B988-C703DEC9376A}"/>
              </a:ext>
            </a:extLst>
          </p:cNvPr>
          <p:cNvSpPr txBox="1"/>
          <p:nvPr/>
        </p:nvSpPr>
        <p:spPr>
          <a:xfrm>
            <a:off x="3946751" y="1191552"/>
            <a:ext cx="2892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클릭하고 </a:t>
            </a:r>
            <a:b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구글 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0FA00-F97D-9000-EEAA-43766F67F650}"/>
              </a:ext>
            </a:extLst>
          </p:cNvPr>
          <p:cNvSpPr txBox="1"/>
          <p:nvPr/>
        </p:nvSpPr>
        <p:spPr>
          <a:xfrm>
            <a:off x="5606398" y="3458818"/>
            <a:ext cx="2585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프롬프트 </a:t>
            </a:r>
            <a:b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여기 입력</a:t>
            </a:r>
          </a:p>
        </p:txBody>
      </p:sp>
    </p:spTree>
    <p:extLst>
      <p:ext uri="{BB962C8B-B14F-4D97-AF65-F5344CB8AC3E}">
        <p14:creationId xmlns:p14="http://schemas.microsoft.com/office/powerpoint/2010/main" val="269458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917CB-4034-0FBA-DF58-8C0A1CF3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B5A3291-6BB5-AA54-E4E3-2E964CEF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53"/>
          <a:stretch/>
        </p:blipFill>
        <p:spPr>
          <a:xfrm>
            <a:off x="167472" y="180109"/>
            <a:ext cx="3156402" cy="6497782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F7E5D5F-C86C-9DE5-C949-A1835041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53"/>
          <a:stretch/>
        </p:blipFill>
        <p:spPr>
          <a:xfrm>
            <a:off x="8868126" y="180108"/>
            <a:ext cx="3156402" cy="649778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2E59D1-A5D8-C3E1-057D-1FF115DF9143}"/>
              </a:ext>
            </a:extLst>
          </p:cNvPr>
          <p:cNvSpPr/>
          <p:nvPr/>
        </p:nvSpPr>
        <p:spPr>
          <a:xfrm>
            <a:off x="8868126" y="1191491"/>
            <a:ext cx="3156401" cy="472901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79B824-A3CD-5BA5-9C2D-48268E0DB15C}"/>
              </a:ext>
            </a:extLst>
          </p:cNvPr>
          <p:cNvCxnSpPr>
            <a:cxnSpLocks/>
          </p:cNvCxnSpPr>
          <p:nvPr/>
        </p:nvCxnSpPr>
        <p:spPr>
          <a:xfrm flipV="1">
            <a:off x="7926016" y="3149598"/>
            <a:ext cx="868218" cy="558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88FDC0-2FEC-F30B-3A7F-1DA5B467F2C8}"/>
              </a:ext>
            </a:extLst>
          </p:cNvPr>
          <p:cNvSpPr/>
          <p:nvPr/>
        </p:nvSpPr>
        <p:spPr>
          <a:xfrm>
            <a:off x="320511" y="2187019"/>
            <a:ext cx="2130458" cy="5844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4A7AC9-9475-99F0-D381-895BB03A6B1C}"/>
              </a:ext>
            </a:extLst>
          </p:cNvPr>
          <p:cNvCxnSpPr>
            <a:cxnSpLocks/>
          </p:cNvCxnSpPr>
          <p:nvPr/>
        </p:nvCxnSpPr>
        <p:spPr>
          <a:xfrm flipH="1">
            <a:off x="2524861" y="1894788"/>
            <a:ext cx="952052" cy="5213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1AC66D-D9F3-31B4-48D0-2E1C2E51D832}"/>
              </a:ext>
            </a:extLst>
          </p:cNvPr>
          <p:cNvSpPr txBox="1"/>
          <p:nvPr/>
        </p:nvSpPr>
        <p:spPr>
          <a:xfrm>
            <a:off x="4094228" y="1191552"/>
            <a:ext cx="2597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결과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B0273-1115-E313-F992-28291328D726}"/>
              </a:ext>
            </a:extLst>
          </p:cNvPr>
          <p:cNvSpPr txBox="1"/>
          <p:nvPr/>
        </p:nvSpPr>
        <p:spPr>
          <a:xfrm>
            <a:off x="5104652" y="3237511"/>
            <a:ext cx="3075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아티팩트</a:t>
            </a:r>
            <a:endParaRPr lang="en-US" altLang="ko-KR" sz="48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(Artifact)</a:t>
            </a:r>
            <a:endParaRPr lang="ko-KR" altLang="en-US" sz="48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799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592" y="0"/>
            <a:ext cx="2604408" cy="85883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수업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3617" y="666501"/>
            <a:ext cx="8420099" cy="102701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사회 수업 차시별 계획 수립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432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우리 지역의 문화유산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단원의 차시별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계획을 작성하려면 프롬프트를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어떻게 작성하면 좋을까요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72B73-5498-2425-3DAD-9AD17EA8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6970-FF25-58AF-41E6-75B72E8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나쁜 예시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E1E7CF-4C99-F653-C949-E20BC00918CE}"/>
              </a:ext>
            </a:extLst>
          </p:cNvPr>
          <p:cNvGrpSpPr/>
          <p:nvPr/>
        </p:nvGrpSpPr>
        <p:grpSpPr>
          <a:xfrm>
            <a:off x="1287443" y="2104845"/>
            <a:ext cx="9397042" cy="3502326"/>
            <a:chOff x="1287443" y="2104845"/>
            <a:chExt cx="9397042" cy="350232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B87EAD-D00D-372F-95D3-C3C2BC01154E}"/>
                </a:ext>
              </a:extLst>
            </p:cNvPr>
            <p:cNvSpPr/>
            <p:nvPr/>
          </p:nvSpPr>
          <p:spPr>
            <a:xfrm>
              <a:off x="1287443" y="2104845"/>
              <a:ext cx="9254805" cy="350232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1B8CEE4-75B7-13E7-186B-C0045778645E}"/>
                </a:ext>
              </a:extLst>
            </p:cNvPr>
            <p:cNvSpPr/>
            <p:nvPr/>
          </p:nvSpPr>
          <p:spPr>
            <a:xfrm>
              <a:off x="1429680" y="2104846"/>
              <a:ext cx="9254805" cy="350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사회과</a:t>
              </a: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‘우리 지역의 문화유산‘ 단원의 차시별 </a:t>
              </a:r>
              <a:b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</a:b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계획을 작성해주세요</a:t>
              </a:r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767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23AAB-1753-440F-6EB3-6A921A19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우리 지역의 문화유산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단원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차시별 계획 작성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8FE46-7465-0B1E-9EC9-376988A22277}"/>
              </a:ext>
            </a:extLst>
          </p:cNvPr>
          <p:cNvSpPr txBox="1"/>
          <p:nvPr/>
        </p:nvSpPr>
        <p:spPr>
          <a:xfrm>
            <a:off x="528544" y="1964888"/>
            <a:ext cx="51913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당신은 초등학교 4학년 교사입니다.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사회 교과 '우리 지역의 문화유산' 단원의 </a:t>
            </a:r>
            <a:b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차시별 계획을 작성해주세요.</a:t>
            </a:r>
          </a:p>
          <a:p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조건: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총 차시: 4차시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학급 현황: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전체 2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4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명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지역: 경주시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학생들의 사전 지식: 기초적인 문화재의 개념 인지 중이나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문화재를 직접 방문한 적은 거의 없음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5729E-054B-9206-DAA9-84EC2A5135D0}"/>
              </a:ext>
            </a:extLst>
          </p:cNvPr>
          <p:cNvSpPr txBox="1"/>
          <p:nvPr/>
        </p:nvSpPr>
        <p:spPr>
          <a:xfrm>
            <a:off x="6098547" y="184568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요구사항: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각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차시별로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다음 내용을 포함: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학습목표 (핵심 질문 형태로)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주요 활동 (개별/모둠 활동 구분)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필요한 멀티미디어 자료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특별 고려사항: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지역 문화유산 현장학습 1차시 포함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학생 참여형 활동 중심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디지털 기기 활용 방안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평가 계획: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형성평가 방법</a:t>
            </a:r>
          </a:p>
          <a:p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- 관찰평가 기준</a:t>
            </a:r>
          </a:p>
        </p:txBody>
      </p:sp>
    </p:spTree>
    <p:extLst>
      <p:ext uri="{BB962C8B-B14F-4D97-AF65-F5344CB8AC3E}">
        <p14:creationId xmlns:p14="http://schemas.microsoft.com/office/powerpoint/2010/main" val="402090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3BFA-6A38-E07E-7E9C-AB1CC0B68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49518-5C63-C42E-18B1-9050A153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617" y="0"/>
            <a:ext cx="3928383" cy="747028"/>
          </a:xfrm>
        </p:spPr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평가 및 피드백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87292-9348-7FA0-DBF1-D49EA1E584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1718" y="668338"/>
            <a:ext cx="5890532" cy="747028"/>
          </a:xfrm>
        </p:spPr>
        <p:txBody>
          <a:bodyPr rtlCol="0"/>
          <a:lstStyle/>
          <a:p>
            <a:pPr rtl="0"/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4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행발</a:t>
            </a:r>
            <a:r>
              <a:rPr lang="en-US" altLang="ko-KR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 </a:t>
            </a:r>
            <a:r>
              <a:rPr lang="ko-KR" altLang="en-US" sz="4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작성기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08816-D44F-3E3A-0D6E-0976CEED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8051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학생의 특징을 간단한 단어나 문장으로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입력받아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행동발달 사항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’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으로 만들어주는 </a:t>
            </a:r>
            <a:b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프롬프트는 어떻게 작성하면 좋을까요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593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83EE-D4A9-E23A-D283-27032169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6BA7-59A4-8EAD-FFE9-D0CFFBE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나쁜 예시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5B9BB5-0160-74E1-63F4-2AD3B1A4A5B2}"/>
              </a:ext>
            </a:extLst>
          </p:cNvPr>
          <p:cNvGrpSpPr/>
          <p:nvPr/>
        </p:nvGrpSpPr>
        <p:grpSpPr>
          <a:xfrm>
            <a:off x="1287443" y="2104845"/>
            <a:ext cx="9397042" cy="3502326"/>
            <a:chOff x="1287443" y="2104845"/>
            <a:chExt cx="9397042" cy="350232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7028A3B-03D0-1FBD-B446-0DC0A7C77236}"/>
                </a:ext>
              </a:extLst>
            </p:cNvPr>
            <p:cNvSpPr/>
            <p:nvPr/>
          </p:nvSpPr>
          <p:spPr>
            <a:xfrm>
              <a:off x="1287443" y="2104845"/>
              <a:ext cx="9254805" cy="350232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103CBAF-BC14-629F-E6CE-E04340FBC2C2}"/>
                </a:ext>
              </a:extLst>
            </p:cNvPr>
            <p:cNvSpPr/>
            <p:nvPr/>
          </p:nvSpPr>
          <p:spPr>
            <a:xfrm>
              <a:off x="1429680" y="2104846"/>
              <a:ext cx="9254805" cy="350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아래에 학생의 특성을 </a:t>
              </a:r>
              <a:r>
                <a:rPr lang="ko-KR" altLang="en-US" sz="36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입력할테니</a:t>
              </a: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어울리는 </a:t>
              </a:r>
              <a:r>
                <a:rPr lang="ko-KR" altLang="en-US" sz="36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행발을</a:t>
              </a:r>
              <a:r>
                <a:rPr lang="ko-KR" altLang="en-US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만들어 주세요</a:t>
              </a:r>
              <a:r>
                <a:rPr lang="en-US" altLang="ko-KR" sz="36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189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B478-8E70-544F-A5BB-CC2586FA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0A4DA-4309-7757-D245-F37317BF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23825"/>
            <a:ext cx="9779183" cy="801688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행발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작성기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E012-C007-A984-5860-C29616F7E815}"/>
              </a:ext>
            </a:extLst>
          </p:cNvPr>
          <p:cNvSpPr txBox="1"/>
          <p:nvPr/>
        </p:nvSpPr>
        <p:spPr>
          <a:xfrm>
            <a:off x="303982" y="794087"/>
            <a:ext cx="11506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당신은 초등학교 담임교사로서 학교생활기록부의 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행동특성 및 종합의견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영역을 작성해야 합니다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작성 목적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학생의 행동특성과 학교생활을 종합적으로 기술</a:t>
            </a:r>
            <a:endParaRPr lang="en-US" altLang="ko-KR" sz="2000" b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학생의 특성을 객관적이고 긍정적으로 서술</a:t>
            </a:r>
            <a:endParaRPr lang="en-US" altLang="ko-KR" sz="2000" b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형식적 요구사항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]</a:t>
            </a:r>
          </a:p>
          <a:p>
            <a:pPr marL="457200" indent="-457200">
              <a:buAutoNum type="arabicPeriod"/>
            </a:pP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문장 구조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주어 생략 필수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문장 종결어미로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',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하는 학생임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',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하였음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',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함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’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b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금지 종결어미는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입니다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', '-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습니다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’,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각 문장은 연결되는 맥락을 가질 것</a:t>
            </a:r>
            <a:endParaRPr lang="en-US" altLang="ko-KR" sz="2000" b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내용 구성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총 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10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문장 내외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학습태도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학업성취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교우관계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인성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특별활동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장점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성장가능성</a:t>
            </a:r>
            <a:endParaRPr lang="en-US" altLang="ko-KR" sz="2000" b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참고 예시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]</a:t>
            </a:r>
          </a:p>
          <a:p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수업에 대한 집중력이 높고 바른 학습 태도를 보이고 있으며 생각의 깊이가 남다른 진지함이 돋보이기에 자신의 생각을 글로 표현하는 학습 방법에서 높은 학업 능력을 보임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주어진 과제를 해결하기 위해 최선을 다하는 자세를 보이고 적극적인 수업 참여로 모든 과목에 뛰어난 성취를 나타냄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친구를 배려하고 존중하는 마음씨를 가지고 있어 교우관계가 좋음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공동 과제를 해결할 때 자기 자신을 돋보이며 드러내기보단 다른 친구의 어려움을 도와주고 같이 협력하여 최선을 다하고자 하는 착한 심성을 가지고 있음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endParaRPr lang="en-US" altLang="ko-KR" sz="2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학생 특성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]</a:t>
            </a:r>
          </a:p>
          <a:p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아래에 제시하는 학생의 특성을 바탕으로 위 형식에 맞는 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행동특성 및 종합의견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'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작성해주세요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</a:p>
          <a:p>
            <a:endParaRPr lang="en-US" altLang="ko-KR" sz="2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입력할 학생 특성</a:t>
            </a:r>
            <a:r>
              <a:rPr lang="en-US" altLang="ko-KR" sz="2000" b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]</a:t>
            </a:r>
            <a:endParaRPr lang="ko-KR" altLang="en-US" sz="2000" b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51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9EA79-9348-006F-3873-77158B6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오늘 행사 보도자료 생성하기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540AF-EE95-D6C9-431C-126BE5F31CC6}"/>
              </a:ext>
            </a:extLst>
          </p:cNvPr>
          <p:cNvSpPr txBox="1"/>
          <p:nvPr/>
        </p:nvSpPr>
        <p:spPr>
          <a:xfrm>
            <a:off x="1311564" y="2675845"/>
            <a:ext cx="7635039" cy="150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‘2024 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실과교과 교육연구회 후반기 연수회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’</a:t>
            </a: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</a:t>
            </a:r>
            <a:endParaRPr lang="en-US" altLang="ko-KR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보도 자료를 생성해 봅시다</a:t>
            </a:r>
            <a:r>
              <a:rPr lang="en-US" altLang="ko-KR" sz="32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3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5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27" y="3586700"/>
            <a:ext cx="6846446" cy="1794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인공지능이란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</a:p>
          <a:p>
            <a:pPr rtl="0"/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인공지능의 발전과정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LLM(Large Language Model)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99D4-68AE-E3F7-75EE-8D2FB541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65F0F-5CAF-C318-0C60-9C6BB9B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오늘 행사 보도자료 생성하기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01A95A7A-D84D-C349-3CD4-6B29926F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4" y="2108343"/>
            <a:ext cx="9779182" cy="77340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맥락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ontext)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CB31F-8933-002B-751F-C59686CF918A}"/>
              </a:ext>
            </a:extLst>
          </p:cNvPr>
          <p:cNvSpPr txBox="1"/>
          <p:nvPr/>
        </p:nvSpPr>
        <p:spPr>
          <a:xfrm>
            <a:off x="1634837" y="28218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당신은 교육청 보도자료 작성 담당자입니다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5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BF25D-5D64-DC7F-C416-3D1CDC95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C695-1AC0-AC8C-E07C-2CFFF1D3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오늘 행사 보도자료 생성하기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666D390A-6990-84C6-818C-83C7D453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4" y="2108343"/>
            <a:ext cx="9779182" cy="35373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지시사항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nstruction)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B87E9-A629-D474-D01E-2F593769612A}"/>
              </a:ext>
            </a:extLst>
          </p:cNvPr>
          <p:cNvSpPr txBox="1"/>
          <p:nvPr/>
        </p:nvSpPr>
        <p:spPr>
          <a:xfrm>
            <a:off x="1690255" y="2867998"/>
            <a:ext cx="6105236" cy="132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-&gt; 2024 </a:t>
            </a:r>
            <a:r>
              <a:rPr lang="ko-KR" altLang="en-US" sz="2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실과교과 교육연구회 후반기 연수회 개최에 대한 보도자료 작성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0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045A-71F9-580C-DECB-88509E7F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5CC6-43EB-0879-22AA-39902258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오늘 행사 보도자료 생성하기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847A5406-8141-9B7F-5A61-1B59D418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4" y="2108343"/>
            <a:ext cx="9779182" cy="5979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세부사항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S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pecification)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7F3B-482C-6CAC-EACC-C391EC960EB7}"/>
              </a:ext>
            </a:extLst>
          </p:cNvPr>
          <p:cNvSpPr txBox="1"/>
          <p:nvPr/>
        </p:nvSpPr>
        <p:spPr>
          <a:xfrm>
            <a:off x="1366982" y="2831145"/>
            <a:ext cx="37037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필수 포함 내용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 </a:t>
            </a:r>
            <a:r>
              <a:rPr lang="ko-KR" altLang="en-US" sz="2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행사명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및 주최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주관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일시 및 장소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참가 대상 및 인원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주요 프로그램</a:t>
            </a: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행사 목적과 기대효과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담당자 연락처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3ADDB-379F-586C-BAE0-E0F923F0FA1B}"/>
              </a:ext>
            </a:extLst>
          </p:cNvPr>
          <p:cNvSpPr txBox="1"/>
          <p:nvPr/>
        </p:nvSpPr>
        <p:spPr>
          <a:xfrm>
            <a:off x="5070764" y="283114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작성 스타일</a:t>
            </a: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객관적이고 공식적인 어투</a:t>
            </a: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육하원칙에 따른 구성</a:t>
            </a: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중요 정보는 첫 문단에 배치</a:t>
            </a: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인용구는 큰따옴표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(" ")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7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7D8A-D71F-C159-5783-0FA0B9A75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722A-87FA-48EA-6C60-D662C83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오늘 행사 보도자료 생성하기</a:t>
            </a: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AED01E60-89DC-5813-169B-516E79BF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4" y="2108343"/>
            <a:ext cx="9779182" cy="6163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출력 형식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utput Format)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CFA4E-A293-E0CF-B07C-BB8CBFCE3C52}"/>
              </a:ext>
            </a:extLst>
          </p:cNvPr>
          <p:cNvSpPr txBox="1"/>
          <p:nvPr/>
        </p:nvSpPr>
        <p:spPr>
          <a:xfrm>
            <a:off x="1357746" y="291427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제목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주제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부제 형태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본문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단락별 명확한 구분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글자 수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800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 내외</a:t>
            </a:r>
            <a:b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각 단락은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3-4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문장으로 구성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5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8C2CB611-3E7B-5838-D0DE-16826D4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다른 </a:t>
            </a: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AI</a:t>
            </a:r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를 더 이용하고 싶으시다면</a:t>
            </a: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…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1A9C3-597B-99E3-8EAF-8E70970524A5}"/>
              </a:ext>
            </a:extLst>
          </p:cNvPr>
          <p:cNvSpPr txBox="1"/>
          <p:nvPr/>
        </p:nvSpPr>
        <p:spPr>
          <a:xfrm>
            <a:off x="1400176" y="211455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온무실</a:t>
            </a:r>
            <a:r>
              <a:rPr lang="en-US" altLang="ko-KR" sz="96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.net</a:t>
            </a:r>
            <a:endParaRPr lang="ko-KR" altLang="en-US" sz="96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A2FD9-504B-1865-B55F-C49C94F05175}"/>
              </a:ext>
            </a:extLst>
          </p:cNvPr>
          <p:cNvSpPr txBox="1"/>
          <p:nvPr/>
        </p:nvSpPr>
        <p:spPr>
          <a:xfrm>
            <a:off x="1400175" y="409219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-&gt; 7. G-AI</a:t>
            </a:r>
            <a:r>
              <a:rPr lang="ko-KR" altLang="en-US" sz="96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en-US" altLang="ko-KR" sz="96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LAB</a:t>
            </a:r>
            <a:endParaRPr lang="ko-KR" altLang="en-US" sz="96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09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4A3FB-121C-53BD-977A-86EE7508B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E89316-D394-46B1-253B-D88A36B718D3}"/>
              </a:ext>
            </a:extLst>
          </p:cNvPr>
          <p:cNvSpPr/>
          <p:nvPr/>
        </p:nvSpPr>
        <p:spPr>
          <a:xfrm>
            <a:off x="470517" y="284085"/>
            <a:ext cx="5362112" cy="288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🤖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LLM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이해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방대한 데이터로 학습된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자연어 이해 및 생성 가능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ChatGPT, Claude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등 서비스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21A1FB-71C5-EFE6-2196-E8E0C4492DAA}"/>
              </a:ext>
            </a:extLst>
          </p:cNvPr>
          <p:cNvSpPr/>
          <p:nvPr/>
        </p:nvSpPr>
        <p:spPr>
          <a:xfrm>
            <a:off x="6359371" y="285564"/>
            <a:ext cx="5362112" cy="288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📚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교육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현장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활용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수업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준비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계획서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학습자료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평가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피드백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첨삭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0BF29C-4727-DC41-82F5-3B8079CA0ECD}"/>
              </a:ext>
            </a:extLst>
          </p:cNvPr>
          <p:cNvSpPr/>
          <p:nvPr/>
        </p:nvSpPr>
        <p:spPr>
          <a:xfrm>
            <a:off x="470517" y="3687194"/>
            <a:ext cx="5362112" cy="288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💡좋은 프롬프트의 특징</a:t>
            </a:r>
            <a:endParaRPr lang="en-US" altLang="ko-KR" sz="2800" b="1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명확한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지시사항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구조화된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형식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적절한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예시 포함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맥락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정보 제공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FCE1CB-A1D6-7A0B-A6C1-C8CFFED215BF}"/>
              </a:ext>
            </a:extLst>
          </p:cNvPr>
          <p:cNvSpPr/>
          <p:nvPr/>
        </p:nvSpPr>
        <p:spPr>
          <a:xfrm>
            <a:off x="6359371" y="3688673"/>
            <a:ext cx="5362112" cy="2885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⚠️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주의사항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결과물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검증 필수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보조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도구로 활용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학생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개인정보 보호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창의성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존중</a:t>
            </a:r>
          </a:p>
        </p:txBody>
      </p:sp>
    </p:spTree>
    <p:extLst>
      <p:ext uri="{BB962C8B-B14F-4D97-AF65-F5344CB8AC3E}">
        <p14:creationId xmlns:p14="http://schemas.microsoft.com/office/powerpoint/2010/main" val="417261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5D31-589A-8EA5-A555-8B637A99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EE32A6-5961-07B5-1D01-C6EDB3299022}"/>
              </a:ext>
            </a:extLst>
          </p:cNvPr>
          <p:cNvSpPr txBox="1"/>
          <p:nvPr/>
        </p:nvSpPr>
        <p:spPr>
          <a:xfrm>
            <a:off x="3124200" y="264417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007638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 sz="8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인공지능이란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E1F3AAB-5DD0-0CC0-3AE7-EF7AAAA4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36" y="1909788"/>
            <a:ext cx="6607834" cy="16739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인간의 학습능력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추론능력을 </a:t>
            </a:r>
            <a:b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컴퓨터로 구현한 기술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A5C9-A656-DA4D-5756-D052BACA9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BEBDF-20FC-BBE1-56E9-7F814636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2. </a:t>
            </a:r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인공지능의 발전과정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F9E0E3-9A80-A010-E944-9F1BD8537068}"/>
              </a:ext>
            </a:extLst>
          </p:cNvPr>
          <p:cNvGrpSpPr/>
          <p:nvPr/>
        </p:nvGrpSpPr>
        <p:grpSpPr>
          <a:xfrm>
            <a:off x="3181349" y="1639867"/>
            <a:ext cx="8658225" cy="5218132"/>
            <a:chOff x="5204605" y="2646842"/>
            <a:chExt cx="6987395" cy="4211158"/>
          </a:xfrm>
        </p:grpSpPr>
        <p:pic>
          <p:nvPicPr>
            <p:cNvPr id="6" name="그림 5" descr="텍스트, 스크린샷, 라인, 도표이(가) 표시된 사진&#10;&#10;자동 생성된 설명">
              <a:extLst>
                <a:ext uri="{FF2B5EF4-FFF2-40B4-BE49-F238E27FC236}">
                  <a16:creationId xmlns:a16="http://schemas.microsoft.com/office/drawing/2014/main" id="{21E42E4B-AE46-B18A-9A6D-A45EB1A6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615" t="11179"/>
            <a:stretch/>
          </p:blipFill>
          <p:spPr>
            <a:xfrm>
              <a:off x="6987396" y="2646842"/>
              <a:ext cx="5204604" cy="4211158"/>
            </a:xfrm>
            <a:prstGeom prst="snip2Same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88503A-F7B6-EC55-5935-225E3C8F0C51}"/>
                </a:ext>
              </a:extLst>
            </p:cNvPr>
            <p:cNvGrpSpPr/>
            <p:nvPr/>
          </p:nvGrpSpPr>
          <p:grpSpPr>
            <a:xfrm>
              <a:off x="5204605" y="3038764"/>
              <a:ext cx="3739244" cy="3732717"/>
              <a:chOff x="5204605" y="3038764"/>
              <a:chExt cx="3739244" cy="373271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E24B3A4-52CC-07F8-8230-5395B77C4976}"/>
                  </a:ext>
                </a:extLst>
              </p:cNvPr>
              <p:cNvSpPr/>
              <p:nvPr/>
            </p:nvSpPr>
            <p:spPr>
              <a:xfrm>
                <a:off x="5204605" y="5886955"/>
                <a:ext cx="2101359" cy="884526"/>
              </a:xfrm>
              <a:prstGeom prst="roundRect">
                <a:avLst/>
              </a:prstGeom>
              <a:solidFill>
                <a:srgbClr val="666666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b="1" spc="50" dirty="0">
                    <a:ln w="0">
                      <a:solidFill>
                        <a:srgbClr val="666666"/>
                      </a:solidFill>
                    </a:ln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CookieRun Bold" panose="020B0600000101010101" pitchFamily="50" charset="-127"/>
                    <a:ea typeface="CookieRun Bold" panose="020B0600000101010101" pitchFamily="50" charset="-127"/>
                  </a:rPr>
                  <a:t>인공지능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CFA7D9C-6DE5-8724-A1C3-569F55FB22B0}"/>
                  </a:ext>
                </a:extLst>
              </p:cNvPr>
              <p:cNvSpPr/>
              <p:nvPr/>
            </p:nvSpPr>
            <p:spPr>
              <a:xfrm>
                <a:off x="5701348" y="4932999"/>
                <a:ext cx="2101359" cy="884526"/>
              </a:xfrm>
              <a:prstGeom prst="roundRect">
                <a:avLst/>
              </a:prstGeom>
              <a:solidFill>
                <a:srgbClr val="F669BE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b="1" spc="50" dirty="0" err="1">
                    <a:ln w="0">
                      <a:solidFill>
                        <a:srgbClr val="F669BE"/>
                      </a:solidFill>
                    </a:ln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CookieRun Bold" panose="020B0600000101010101" pitchFamily="50" charset="-127"/>
                    <a:ea typeface="CookieRun Bold" panose="020B0600000101010101" pitchFamily="50" charset="-127"/>
                  </a:rPr>
                  <a:t>머신러닝</a:t>
                </a:r>
                <a:endParaRPr lang="ko-KR" altLang="en-US" sz="4800" b="1" spc="50" dirty="0">
                  <a:ln w="0">
                    <a:solidFill>
                      <a:srgbClr val="F669BE"/>
                    </a:solidFill>
                  </a:ln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okieRun Bold" panose="020B0600000101010101" pitchFamily="50" charset="-127"/>
                  <a:ea typeface="CookieRun Bold" panose="020B0600000101010101" pitchFamily="50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41933B9-901B-F7A5-E587-D84F3212FBFE}"/>
                  </a:ext>
                </a:extLst>
              </p:cNvPr>
              <p:cNvSpPr/>
              <p:nvPr/>
            </p:nvSpPr>
            <p:spPr>
              <a:xfrm>
                <a:off x="6340235" y="3979043"/>
                <a:ext cx="2101359" cy="884526"/>
              </a:xfrm>
              <a:prstGeom prst="roundRect">
                <a:avLst/>
              </a:prstGeom>
              <a:solidFill>
                <a:srgbClr val="CD6AFB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800" b="1" spc="50" dirty="0">
                    <a:ln w="0">
                      <a:solidFill>
                        <a:srgbClr val="CD6AFB"/>
                      </a:solidFill>
                    </a:ln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CookieRun Bold" panose="020B0600000101010101" pitchFamily="50" charset="-127"/>
                    <a:ea typeface="CookieRun Bold" panose="020B0600000101010101" pitchFamily="50" charset="-127"/>
                  </a:rPr>
                  <a:t>딥러닝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D5140ED-655F-6A44-9158-CFCC06DCA326}"/>
                  </a:ext>
                </a:extLst>
              </p:cNvPr>
              <p:cNvSpPr/>
              <p:nvPr/>
            </p:nvSpPr>
            <p:spPr>
              <a:xfrm>
                <a:off x="6842490" y="3038764"/>
                <a:ext cx="2101359" cy="884526"/>
              </a:xfrm>
              <a:prstGeom prst="roundRect">
                <a:avLst/>
              </a:prstGeom>
              <a:solidFill>
                <a:srgbClr val="4F92FF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spc="50" dirty="0">
                    <a:ln w="0">
                      <a:solidFill>
                        <a:srgbClr val="4F92FF"/>
                      </a:solidFill>
                    </a:ln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CookieRun Bold" panose="020B0600000101010101" pitchFamily="50" charset="-127"/>
                    <a:ea typeface="CookieRun Bold" panose="020B0600000101010101" pitchFamily="50" charset="-127"/>
                  </a:rPr>
                  <a:t>LLM</a:t>
                </a:r>
                <a:endParaRPr lang="ko-KR" altLang="en-US" sz="4800" b="1" spc="50" dirty="0">
                  <a:ln w="0">
                    <a:solidFill>
                      <a:srgbClr val="4F92FF"/>
                    </a:solidFill>
                  </a:ln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okieRun Bold" panose="020B0600000101010101" pitchFamily="50" charset="-127"/>
                  <a:ea typeface="CookieRun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22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BBEAE-C45E-7C1E-C8C1-744303A87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2FD4A-18DA-5FF1-37BB-46C85A9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포괄적 인공지능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E3ABA680-D480-64B9-1291-4751487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35" y="1909788"/>
            <a:ext cx="7506239" cy="3614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규칙 기반 시스템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 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에어컨 온도 설정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b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세탁물 무게에 따른 세탁 코스 설정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43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E2DE-F2C7-CE9F-9CBB-AFEDFCD0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942D7-CB0A-BE5A-435C-A07941F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머신러닝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B1CB1BF1-BE85-37C1-A68F-986B370C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35" y="1909788"/>
            <a:ext cx="9779183" cy="2967012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데이터를 통해 학습하는 알고리즘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명시적인 프로그래밍 없이 패턴을 찾아내는 방식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스팸 메일 분류</a:t>
            </a:r>
            <a:r>
              <a:rPr lang="en-US" altLang="ko-KR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3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상품 추천 시스템</a:t>
            </a:r>
            <a:endParaRPr lang="en-US" altLang="ko-KR" sz="3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82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C71EF-8AD0-9B26-D1C7-81414A06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FE901-501D-6EB6-2D65-54F05AC7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머신러닝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7BEFAB2-1719-368B-5860-3AA925BDA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791641"/>
              </p:ext>
            </p:extLst>
          </p:nvPr>
        </p:nvGraphicFramePr>
        <p:xfrm>
          <a:off x="1993083" y="1909788"/>
          <a:ext cx="8128000" cy="478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C34BAC0-08A1-B77C-D9F1-449B47836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554640"/>
              </p:ext>
            </p:extLst>
          </p:nvPr>
        </p:nvGraphicFramePr>
        <p:xfrm>
          <a:off x="1993083" y="1909787"/>
          <a:ext cx="8128000" cy="478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EACCD6-502C-589A-B12A-C25C1E2DB933}"/>
              </a:ext>
            </a:extLst>
          </p:cNvPr>
          <p:cNvCxnSpPr>
            <a:cxnSpLocks/>
          </p:cNvCxnSpPr>
          <p:nvPr/>
        </p:nvCxnSpPr>
        <p:spPr>
          <a:xfrm flipV="1">
            <a:off x="2419927" y="2789382"/>
            <a:ext cx="7989455" cy="35837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유니버설 프레젠테이션</Template>
  <TotalTime>769</TotalTime>
  <Words>1430</Words>
  <Application>Microsoft Office PowerPoint</Application>
  <PresentationFormat>와이드스크린</PresentationFormat>
  <Paragraphs>276</Paragraphs>
  <Slides>47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CookieRun Bold</vt:lpstr>
      <vt:lpstr>CookieRun Regular</vt:lpstr>
      <vt:lpstr>맑은 고딕</vt:lpstr>
      <vt:lpstr>Arial</vt:lpstr>
      <vt:lpstr>Tenorite</vt:lpstr>
      <vt:lpstr>Wingdings</vt:lpstr>
      <vt:lpstr>Office 테마</vt:lpstr>
      <vt:lpstr>LLM AI 활용 연수</vt:lpstr>
      <vt:lpstr>강사 김지원</vt:lpstr>
      <vt:lpstr>연수 순서</vt:lpstr>
      <vt:lpstr>LLM의 이해</vt:lpstr>
      <vt:lpstr>1. 인공지능이란?</vt:lpstr>
      <vt:lpstr>2. 인공지능의 발전과정</vt:lpstr>
      <vt:lpstr>포괄적 인공지능</vt:lpstr>
      <vt:lpstr>머신러닝</vt:lpstr>
      <vt:lpstr>머신러닝</vt:lpstr>
      <vt:lpstr>딥러닝</vt:lpstr>
      <vt:lpstr>딥러닝의 실생활 예시</vt:lpstr>
      <vt:lpstr>머신러닝     VS      딥러닝</vt:lpstr>
      <vt:lpstr>3. LLM (Large Language Model)</vt:lpstr>
      <vt:lpstr>LLM 서비스 비교</vt:lpstr>
      <vt:lpstr>LLM 서비스 비교</vt:lpstr>
      <vt:lpstr>LLM 서비스 비교</vt:lpstr>
      <vt:lpstr>LLM 서비스 비교</vt:lpstr>
      <vt:lpstr>LLM 서비스 비교</vt:lpstr>
      <vt:lpstr>효과적인 프롬프트 작성법</vt:lpstr>
      <vt:lpstr>1. 프롬프트란?</vt:lpstr>
      <vt:lpstr>2. 프롬프트의 구성요소</vt:lpstr>
      <vt:lpstr>2. 프롬프트의 구성요소</vt:lpstr>
      <vt:lpstr>2. 프롬프트의 구성요소</vt:lpstr>
      <vt:lpstr>2. 프롬프트의 구성요소</vt:lpstr>
      <vt:lpstr>2. 프롬프트의 구성요소</vt:lpstr>
      <vt:lpstr>3. 효과적인 프롬프트 작성법</vt:lpstr>
      <vt:lpstr>3. 효과적인 프롬프트 작성법</vt:lpstr>
      <vt:lpstr>3. 효과적인 프롬프트 작성법</vt:lpstr>
      <vt:lpstr>학교 현장  활용 사례 및 실습</vt:lpstr>
      <vt:lpstr>PowerPoint 프레젠테이션</vt:lpstr>
      <vt:lpstr>PowerPoint 프레젠테이션</vt:lpstr>
      <vt:lpstr>PowerPoint 프레젠테이션</vt:lpstr>
      <vt:lpstr>수업 준비</vt:lpstr>
      <vt:lpstr>나쁜 예시</vt:lpstr>
      <vt:lpstr>‘우리 지역의 문화유산‘ 단원  차시별 계획 작성</vt:lpstr>
      <vt:lpstr>평가 및 피드백</vt:lpstr>
      <vt:lpstr>나쁜 예시</vt:lpstr>
      <vt:lpstr>‘행발‘ 작성기</vt:lpstr>
      <vt:lpstr>오늘 행사 보도자료 생성하기</vt:lpstr>
      <vt:lpstr>오늘 행사 보도자료 생성하기</vt:lpstr>
      <vt:lpstr>오늘 행사 보도자료 생성하기</vt:lpstr>
      <vt:lpstr>오늘 행사 보도자료 생성하기</vt:lpstr>
      <vt:lpstr>오늘 행사 보도자료 생성하기</vt:lpstr>
      <vt:lpstr>다른 AI를 더 이용하고 싶으시다면…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김지원</dc:creator>
  <cp:lastModifiedBy>김지원</cp:lastModifiedBy>
  <cp:revision>1</cp:revision>
  <dcterms:created xsi:type="dcterms:W3CDTF">2024-11-11T06:32:47Z</dcterms:created>
  <dcterms:modified xsi:type="dcterms:W3CDTF">2024-11-15T14:57:11Z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