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59" r:id="rId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66"/>
  </p:normalViewPr>
  <p:slideViewPr>
    <p:cSldViewPr snapToGrid="0" snapToObjects="1">
      <p:cViewPr varScale="1">
        <p:scale>
          <a:sx n="136" d="100"/>
          <a:sy n="136" d="100"/>
        </p:scale>
        <p:origin x="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3955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842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5442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9751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288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599" cy="1957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400"/>
            </a:lvl1pPr>
            <a:lvl2pPr algn="ctr">
              <a:spcBef>
                <a:spcPts val="0"/>
              </a:spcBef>
              <a:buSzPct val="100000"/>
              <a:defRPr sz="5400"/>
            </a:lvl2pPr>
            <a:lvl3pPr algn="ctr">
              <a:spcBef>
                <a:spcPts val="0"/>
              </a:spcBef>
              <a:buSzPct val="100000"/>
              <a:defRPr sz="5400"/>
            </a:lvl3pPr>
            <a:lvl4pPr algn="ctr">
              <a:spcBef>
                <a:spcPts val="0"/>
              </a:spcBef>
              <a:buSzPct val="100000"/>
              <a:defRPr sz="5400"/>
            </a:lvl4pPr>
            <a:lvl5pPr algn="ctr">
              <a:spcBef>
                <a:spcPts val="0"/>
              </a:spcBef>
              <a:buSzPct val="100000"/>
              <a:defRPr sz="5400"/>
            </a:lvl5pPr>
            <a:lvl6pPr algn="ctr">
              <a:spcBef>
                <a:spcPts val="0"/>
              </a:spcBef>
              <a:buSzPct val="100000"/>
              <a:defRPr sz="5400"/>
            </a:lvl6pPr>
            <a:lvl7pPr algn="ctr">
              <a:spcBef>
                <a:spcPts val="0"/>
              </a:spcBef>
              <a:buSzPct val="100000"/>
              <a:defRPr sz="5400"/>
            </a:lvl7pPr>
            <a:lvl8pPr algn="ctr">
              <a:spcBef>
                <a:spcPts val="0"/>
              </a:spcBef>
              <a:buSzPct val="100000"/>
              <a:defRPr sz="5400"/>
            </a:lvl8pPr>
            <a:lvl9pPr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599" cy="733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700" y="1167925"/>
            <a:ext cx="8520599" cy="1980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599" cy="10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399" cy="2445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7999" cy="307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10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199" cy="155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3800"/>
            </a:lvl1pPr>
            <a:lvl2pPr algn="ctr">
              <a:spcBef>
                <a:spcPts val="0"/>
              </a:spcBef>
              <a:buSzPct val="100000"/>
              <a:defRPr sz="3800"/>
            </a:lvl2pPr>
            <a:lvl3pPr algn="ctr">
              <a:spcBef>
                <a:spcPts val="0"/>
              </a:spcBef>
              <a:buSzPct val="100000"/>
              <a:defRPr sz="3800"/>
            </a:lvl3pPr>
            <a:lvl4pPr algn="ctr">
              <a:spcBef>
                <a:spcPts val="0"/>
              </a:spcBef>
              <a:buSzPct val="100000"/>
              <a:defRPr sz="3800"/>
            </a:lvl4pPr>
            <a:lvl5pPr algn="ctr">
              <a:spcBef>
                <a:spcPts val="0"/>
              </a:spcBef>
              <a:buSzPct val="100000"/>
              <a:defRPr sz="3800"/>
            </a:lvl5pPr>
            <a:lvl6pPr algn="ctr">
              <a:spcBef>
                <a:spcPts val="0"/>
              </a:spcBef>
              <a:buSzPct val="100000"/>
              <a:defRPr sz="3800"/>
            </a:lvl6pPr>
            <a:lvl7pPr algn="ctr">
              <a:spcBef>
                <a:spcPts val="0"/>
              </a:spcBef>
              <a:buSzPct val="100000"/>
              <a:defRPr sz="3800"/>
            </a:lvl7pPr>
            <a:lvl8pPr algn="ctr">
              <a:spcBef>
                <a:spcPts val="0"/>
              </a:spcBef>
              <a:buSzPct val="100000"/>
              <a:defRPr sz="3800"/>
            </a:lvl8pPr>
            <a:lvl9pPr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rkfun.com/products/retired/10732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599" cy="1957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Gesture Remote Control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599" cy="73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ECE 4180 - Final </a:t>
            </a:r>
            <a:r>
              <a:rPr lang="en" dirty="0" smtClean="0"/>
              <a:t>Project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/>
          </a:p>
          <a:p>
            <a:r>
              <a:rPr lang="en-US" sz="1600" dirty="0" smtClean="0"/>
              <a:t>Project link</a:t>
            </a:r>
            <a:r>
              <a:rPr lang="en-US" sz="1600" dirty="0"/>
              <a:t>: https://</a:t>
            </a:r>
            <a:r>
              <a:rPr lang="en-US" sz="1600" dirty="0" err="1"/>
              <a:t>developer.mbed.org</a:t>
            </a:r>
            <a:r>
              <a:rPr lang="en-US" sz="1600" dirty="0"/>
              <a:t>/users/sjackson64/notebook/gesture-remote-control/</a:t>
            </a:r>
            <a:endParaRPr lang="en" sz="16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Team members	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Wingdings" charset="2"/>
              <a:buChar char="v"/>
            </a:pPr>
            <a:r>
              <a:rPr lang="en" dirty="0"/>
              <a:t>Tue </a:t>
            </a:r>
            <a:r>
              <a:rPr lang="en" dirty="0" smtClean="0"/>
              <a:t>Tran</a:t>
            </a:r>
            <a:r>
              <a:rPr lang="en-US" dirty="0" smtClean="0"/>
              <a:t> (Section A)</a:t>
            </a:r>
            <a:endParaRPr lang="en" dirty="0"/>
          </a:p>
          <a:p>
            <a:pPr marL="514350" lvl="0" indent="-285750" rtl="0">
              <a:spcBef>
                <a:spcPts val="0"/>
              </a:spcBef>
              <a:buFont typeface="Wingdings" charset="2"/>
              <a:buChar char="v"/>
            </a:pPr>
            <a:r>
              <a:rPr lang="en" dirty="0" err="1"/>
              <a:t>Carden</a:t>
            </a:r>
            <a:r>
              <a:rPr lang="en" dirty="0"/>
              <a:t> </a:t>
            </a:r>
            <a:r>
              <a:rPr lang="en" dirty="0" smtClean="0"/>
              <a:t>Bagwell</a:t>
            </a:r>
            <a:r>
              <a:rPr lang="en-US" dirty="0" smtClean="0"/>
              <a:t> (Section B)</a:t>
            </a:r>
            <a:endParaRPr lang="en" dirty="0"/>
          </a:p>
          <a:p>
            <a:pPr marL="514350" lvl="0" indent="-285750">
              <a:spcBef>
                <a:spcPts val="0"/>
              </a:spcBef>
              <a:buFont typeface="Wingdings" charset="2"/>
              <a:buChar char="v"/>
            </a:pPr>
            <a:r>
              <a:rPr lang="en" dirty="0"/>
              <a:t>Sam </a:t>
            </a:r>
            <a:r>
              <a:rPr lang="en" dirty="0" smtClean="0"/>
              <a:t>Jackson</a:t>
            </a:r>
            <a:r>
              <a:rPr lang="en-US" dirty="0" smtClean="0"/>
              <a:t> (Section B)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Motivation</a:t>
            </a:r>
            <a:endParaRPr lang="en" dirty="0"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v"/>
            </a:pPr>
            <a:r>
              <a:rPr lang="en-US" sz="1600" dirty="0" smtClean="0"/>
              <a:t>Using hand gesture to control TV or Set-top box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v"/>
            </a:pPr>
            <a:r>
              <a:rPr lang="en" sz="1600" dirty="0" smtClean="0"/>
              <a:t>Channel </a:t>
            </a:r>
            <a:r>
              <a:rPr lang="en" sz="1600" dirty="0"/>
              <a:t>control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v"/>
            </a:pPr>
            <a:r>
              <a:rPr lang="en" sz="1600" dirty="0" smtClean="0"/>
              <a:t>Volume control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v"/>
            </a:pPr>
            <a:r>
              <a:rPr lang="en" sz="1600" dirty="0" smtClean="0"/>
              <a:t>Power </a:t>
            </a:r>
            <a:r>
              <a:rPr lang="en" sz="1600" dirty="0"/>
              <a:t>(on/off</a:t>
            </a:r>
            <a:r>
              <a:rPr lang="en" sz="1600" dirty="0" smtClean="0"/>
              <a:t>)</a:t>
            </a:r>
            <a:endParaRPr lang="en" sz="1600" dirty="0"/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5950" y="445025"/>
            <a:ext cx="3056350" cy="186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5950" y="2748050"/>
            <a:ext cx="3056350" cy="182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Solution</a:t>
            </a:r>
            <a:endParaRPr lang="en" dirty="0"/>
          </a:p>
        </p:txBody>
      </p:sp>
      <p:sp>
        <p:nvSpPr>
          <p:cNvPr id="6" name="Shape 65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546693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v"/>
            </a:pPr>
            <a:r>
              <a:rPr lang="en-US" sz="1600" dirty="0" smtClean="0"/>
              <a:t>Use the Gesture Sensor to select modes (Power, Channel, and Volume)</a:t>
            </a:r>
            <a:endParaRPr lang="en" sz="1600" dirty="0"/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v"/>
            </a:pPr>
            <a:r>
              <a:rPr lang="en-US" sz="1600" dirty="0" smtClean="0"/>
              <a:t>Hold hand above the Gesture Sensor for 3 seconds to send Power signa</a:t>
            </a:r>
            <a:r>
              <a:rPr lang="en-US" sz="1600" dirty="0"/>
              <a:t>l</a:t>
            </a:r>
            <a:endParaRPr lang="en" sz="1600" dirty="0" smtClean="0"/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v"/>
            </a:pPr>
            <a:r>
              <a:rPr lang="en-US" sz="1600" dirty="0" smtClean="0"/>
              <a:t>Hold hand above the Ultra-sonic Ranger in Channel mode for channel up and down</a:t>
            </a:r>
          </a:p>
          <a:p>
            <a:pPr marL="514350" indent="-285750">
              <a:lnSpc>
                <a:spcPct val="100000"/>
              </a:lnSpc>
              <a:spcAft>
                <a:spcPts val="600"/>
              </a:spcAft>
              <a:buFont typeface="Wingdings" charset="2"/>
              <a:buChar char="v"/>
            </a:pPr>
            <a:r>
              <a:rPr lang="en-US" sz="1600" dirty="0"/>
              <a:t>Hold hand above the Ultra-sonic Ranger in </a:t>
            </a:r>
            <a:r>
              <a:rPr lang="en-US" sz="1600" dirty="0" smtClean="0"/>
              <a:t>Volume </a:t>
            </a:r>
            <a:r>
              <a:rPr lang="en-US" sz="1600" dirty="0"/>
              <a:t>mode for </a:t>
            </a:r>
            <a:r>
              <a:rPr lang="en-US" sz="1600" dirty="0" smtClean="0"/>
              <a:t>volume </a:t>
            </a:r>
            <a:r>
              <a:rPr lang="en-US" sz="1600" dirty="0"/>
              <a:t>up and down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v"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1366554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0565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Parts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v"/>
            </a:pPr>
            <a:r>
              <a:rPr lang="en" sz="1600" dirty="0" err="1"/>
              <a:t>mbed</a:t>
            </a:r>
            <a:r>
              <a:rPr lang="en" sz="1600" dirty="0"/>
              <a:t> NXP </a:t>
            </a:r>
            <a:r>
              <a:rPr lang="en" sz="1600" dirty="0" smtClean="0"/>
              <a:t>LPC1768</a:t>
            </a:r>
            <a:endParaRPr lang="vi-VN" sz="1600" dirty="0" smtClean="0"/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v"/>
            </a:pPr>
            <a:r>
              <a:rPr lang="en" sz="1600" dirty="0" err="1" smtClean="0"/>
              <a:t>SparkFun</a:t>
            </a:r>
            <a:r>
              <a:rPr lang="en" sz="1600" dirty="0" smtClean="0"/>
              <a:t> </a:t>
            </a:r>
            <a:r>
              <a:rPr lang="en" sz="1600" dirty="0"/>
              <a:t>IR receiver </a:t>
            </a:r>
            <a:r>
              <a:rPr lang="en" sz="1600" dirty="0" smtClean="0"/>
              <a:t>TSOP85</a:t>
            </a:r>
            <a:endParaRPr lang="vi-VN" sz="1600" dirty="0" smtClean="0"/>
          </a:p>
          <a:p>
            <a:pPr marL="228600">
              <a:lnSpc>
                <a:spcPct val="100000"/>
              </a:lnSpc>
              <a:spcAft>
                <a:spcPts val="600"/>
              </a:spcAft>
            </a:pPr>
            <a:r>
              <a:rPr lang="vi-VN" sz="1400" dirty="0" smtClean="0"/>
              <a:t>	</a:t>
            </a:r>
            <a:r>
              <a:rPr lang="en" sz="1400" dirty="0" smtClean="0"/>
              <a:t>https</a:t>
            </a:r>
            <a:r>
              <a:rPr lang="en" sz="1400" dirty="0"/>
              <a:t>://</a:t>
            </a:r>
            <a:r>
              <a:rPr lang="en" sz="1400" dirty="0" err="1" smtClean="0"/>
              <a:t>www.sparkfun.com</a:t>
            </a:r>
            <a:r>
              <a:rPr lang="en" sz="1400" dirty="0" smtClean="0"/>
              <a:t>/products/</a:t>
            </a:r>
            <a:r>
              <a:rPr lang="vi-VN" sz="1400" dirty="0" smtClean="0"/>
              <a:t>8554</a:t>
            </a:r>
            <a:endParaRPr lang="vi-VN" sz="1400" dirty="0"/>
          </a:p>
          <a:p>
            <a:pPr marL="514350" lvl="1" indent="-285750">
              <a:lnSpc>
                <a:spcPct val="100000"/>
              </a:lnSpc>
              <a:spcAft>
                <a:spcPts val="600"/>
              </a:spcAft>
              <a:buFont typeface="Wingdings" charset="2"/>
              <a:buChar char="v"/>
            </a:pPr>
            <a:r>
              <a:rPr lang="en" sz="1600" dirty="0" err="1" smtClean="0"/>
              <a:t>SparkFun</a:t>
            </a:r>
            <a:r>
              <a:rPr lang="en" sz="1600" dirty="0" smtClean="0"/>
              <a:t> Power IR LED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vi-VN" dirty="0" smtClean="0"/>
              <a:t>	</a:t>
            </a:r>
            <a:r>
              <a:rPr lang="en" dirty="0" smtClean="0">
                <a:hlinkClick r:id="rId3"/>
              </a:rPr>
              <a:t>https://</a:t>
            </a:r>
            <a:r>
              <a:rPr lang="en" dirty="0" err="1" smtClean="0">
                <a:hlinkClick r:id="rId3"/>
              </a:rPr>
              <a:t>www.sparkfun.com</a:t>
            </a:r>
            <a:r>
              <a:rPr lang="en" dirty="0" smtClean="0">
                <a:hlinkClick r:id="rId3"/>
              </a:rPr>
              <a:t>/products/retired/10732</a:t>
            </a:r>
            <a:endParaRPr lang="en" dirty="0" smtClean="0"/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v"/>
            </a:pPr>
            <a:r>
              <a:rPr lang="en-US" sz="1600" dirty="0" smtClean="0"/>
              <a:t>Parallax Si1143 Gesture Sensor</a:t>
            </a:r>
            <a:endParaRPr lang="en" sz="1600" dirty="0" smtClean="0"/>
          </a:p>
          <a:p>
            <a:pPr marL="914400" lvl="1" indent="-228600">
              <a:lnSpc>
                <a:spcPct val="100000"/>
              </a:lnSpc>
              <a:spcAft>
                <a:spcPts val="600"/>
              </a:spcAft>
            </a:pPr>
            <a:r>
              <a:rPr lang="vi-VN" dirty="0" smtClean="0"/>
              <a:t>	</a:t>
            </a:r>
            <a:r>
              <a:rPr lang="en-US" dirty="0"/>
              <a:t>https://</a:t>
            </a:r>
            <a:r>
              <a:rPr lang="en-US" dirty="0" err="1"/>
              <a:t>www.parallax.com</a:t>
            </a:r>
            <a:r>
              <a:rPr lang="en-US" dirty="0"/>
              <a:t>/product/28046</a:t>
            </a:r>
            <a:endParaRPr lang="en" dirty="0"/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v"/>
            </a:pPr>
            <a:r>
              <a:rPr lang="en" sz="1600" dirty="0" smtClean="0"/>
              <a:t>Polaroid </a:t>
            </a:r>
            <a:r>
              <a:rPr lang="en" sz="1600" dirty="0"/>
              <a:t>Ultrasonic Ranger SRF04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vi-VN" dirty="0" smtClean="0"/>
              <a:t>	</a:t>
            </a:r>
            <a:r>
              <a:rPr lang="en" dirty="0" smtClean="0"/>
              <a:t>http</a:t>
            </a:r>
            <a:r>
              <a:rPr lang="en" dirty="0"/>
              <a:t>://</a:t>
            </a:r>
            <a:r>
              <a:rPr lang="en" dirty="0" err="1"/>
              <a:t>www.robot-electronics.co.uk</a:t>
            </a:r>
            <a:r>
              <a:rPr lang="en" dirty="0"/>
              <a:t>/</a:t>
            </a:r>
            <a:r>
              <a:rPr lang="en" dirty="0" err="1"/>
              <a:t>htm</a:t>
            </a:r>
            <a:r>
              <a:rPr lang="en" dirty="0"/>
              <a:t>/srf04tech.htm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9525" y="1142574"/>
            <a:ext cx="1603024" cy="160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7525" y="125600"/>
            <a:ext cx="1603024" cy="160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4325" y="2173616"/>
            <a:ext cx="1793499" cy="1788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919" y="3101419"/>
            <a:ext cx="2042081" cy="204208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118</Words>
  <Application>Microsoft Macintosh PowerPoint</Application>
  <PresentationFormat>On-screen Show (16:9)</PresentationFormat>
  <Paragraphs>28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Alfa Slab One</vt:lpstr>
      <vt:lpstr>Proxima Nova</vt:lpstr>
      <vt:lpstr>Wingdings</vt:lpstr>
      <vt:lpstr>Arial</vt:lpstr>
      <vt:lpstr>gameday</vt:lpstr>
      <vt:lpstr>Gesture Remote Control</vt:lpstr>
      <vt:lpstr>Team members </vt:lpstr>
      <vt:lpstr>Motivation</vt:lpstr>
      <vt:lpstr>Solution</vt:lpstr>
      <vt:lpstr>Parts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Gesture Remote Control</dc:title>
  <cp:lastModifiedBy>Tue Tran</cp:lastModifiedBy>
  <cp:revision>8</cp:revision>
  <dcterms:modified xsi:type="dcterms:W3CDTF">2015-12-08T02:54:38Z</dcterms:modified>
</cp:coreProperties>
</file>