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66"/>
  </p:normalViewPr>
  <p:slideViewPr>
    <p:cSldViewPr snapToGrid="0" snapToObjects="1">
      <p:cViewPr varScale="1">
        <p:scale>
          <a:sx n="136" d="100"/>
          <a:sy n="136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3955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4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442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751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288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30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599" cy="1957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599" cy="733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700" y="1167925"/>
            <a:ext cx="8520599" cy="1980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5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399" cy="2445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7999" cy="307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10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199" cy="155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3800"/>
            </a:lvl1pPr>
            <a:lvl2pPr algn="ctr">
              <a:spcBef>
                <a:spcPts val="0"/>
              </a:spcBef>
              <a:buSzPct val="100000"/>
              <a:defRPr sz="3800"/>
            </a:lvl2pPr>
            <a:lvl3pPr algn="ctr">
              <a:spcBef>
                <a:spcPts val="0"/>
              </a:spcBef>
              <a:buSzPct val="100000"/>
              <a:defRPr sz="3800"/>
            </a:lvl3pPr>
            <a:lvl4pPr algn="ctr">
              <a:spcBef>
                <a:spcPts val="0"/>
              </a:spcBef>
              <a:buSzPct val="100000"/>
              <a:defRPr sz="3800"/>
            </a:lvl4pPr>
            <a:lvl5pPr algn="ctr">
              <a:spcBef>
                <a:spcPts val="0"/>
              </a:spcBef>
              <a:buSzPct val="100000"/>
              <a:defRPr sz="3800"/>
            </a:lvl5pPr>
            <a:lvl6pPr algn="ctr">
              <a:spcBef>
                <a:spcPts val="0"/>
              </a:spcBef>
              <a:buSzPct val="100000"/>
              <a:defRPr sz="3800"/>
            </a:lvl6pPr>
            <a:lvl7pPr algn="ctr">
              <a:spcBef>
                <a:spcPts val="0"/>
              </a:spcBef>
              <a:buSzPct val="100000"/>
              <a:defRPr sz="3800"/>
            </a:lvl7pPr>
            <a:lvl8pPr algn="ctr">
              <a:spcBef>
                <a:spcPts val="0"/>
              </a:spcBef>
              <a:buSzPct val="100000"/>
              <a:defRPr sz="3800"/>
            </a:lvl8pPr>
            <a:lvl9pPr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599" cy="1957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Gesture Remote Control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599" cy="73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ECE 4180 - Final Project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Team members	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Wingdings" charset="2"/>
              <a:buChar char="v"/>
            </a:pPr>
            <a:r>
              <a:rPr lang="en" dirty="0"/>
              <a:t>Tue Tran</a:t>
            </a:r>
          </a:p>
          <a:p>
            <a:pPr marL="514350" lvl="0" indent="-285750" rtl="0">
              <a:spcBef>
                <a:spcPts val="0"/>
              </a:spcBef>
              <a:buFont typeface="Wingdings" charset="2"/>
              <a:buChar char="v"/>
            </a:pPr>
            <a:r>
              <a:rPr lang="en" dirty="0" err="1"/>
              <a:t>Carden</a:t>
            </a:r>
            <a:r>
              <a:rPr lang="en" dirty="0"/>
              <a:t> Bagwell</a:t>
            </a:r>
          </a:p>
          <a:p>
            <a:pPr marL="514350" lvl="0" indent="-285750">
              <a:spcBef>
                <a:spcPts val="0"/>
              </a:spcBef>
              <a:buFont typeface="Wingdings" charset="2"/>
              <a:buChar char="v"/>
            </a:pPr>
            <a:r>
              <a:rPr lang="en" dirty="0"/>
              <a:t>Sam Jackson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Ideas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v"/>
            </a:pPr>
            <a:r>
              <a:rPr lang="en" sz="1600" dirty="0"/>
              <a:t>Channel control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sz="1600" dirty="0"/>
              <a:t>Up/Down based on swiping at different depth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v"/>
            </a:pPr>
            <a:r>
              <a:rPr lang="en" sz="1600" dirty="0"/>
              <a:t>Volume control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sz="1600" dirty="0"/>
              <a:t>Up/Down based on holding at different depth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v"/>
            </a:pPr>
            <a:r>
              <a:rPr lang="en" sz="1600" dirty="0"/>
              <a:t>Power (on/off)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v"/>
            </a:pPr>
            <a:r>
              <a:rPr lang="en" sz="1600" dirty="0"/>
              <a:t>Input selection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v"/>
            </a:pPr>
            <a:r>
              <a:rPr lang="en" sz="1600" dirty="0"/>
              <a:t>Directional navigation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sz="1600" dirty="0"/>
              <a:t>Settings menu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sz="1600" dirty="0"/>
              <a:t>Channel guide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v"/>
            </a:pPr>
            <a:r>
              <a:rPr lang="en" sz="1600" dirty="0"/>
              <a:t>Add a </a:t>
            </a:r>
            <a:r>
              <a:rPr lang="en" sz="1600" dirty="0" err="1"/>
              <a:t>numpad</a:t>
            </a:r>
            <a:endParaRPr lang="en" sz="1600" dirty="0"/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v"/>
            </a:pPr>
            <a:r>
              <a:rPr lang="en" sz="1600" dirty="0"/>
              <a:t>Fully 2 dimensional control for Apple TV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950" y="445025"/>
            <a:ext cx="3056350" cy="186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5950" y="2748050"/>
            <a:ext cx="3056350" cy="18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056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Parts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v"/>
            </a:pPr>
            <a:r>
              <a:rPr lang="en" sz="1600" dirty="0" err="1"/>
              <a:t>mbed</a:t>
            </a:r>
            <a:r>
              <a:rPr lang="en" sz="1600" dirty="0"/>
              <a:t> NXP </a:t>
            </a:r>
            <a:r>
              <a:rPr lang="en" sz="1600" dirty="0" smtClean="0"/>
              <a:t>LPC1768</a:t>
            </a:r>
            <a:endParaRPr lang="vi-VN" sz="1600" dirty="0" smtClean="0"/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v"/>
            </a:pPr>
            <a:r>
              <a:rPr lang="en" sz="1600" dirty="0" err="1" smtClean="0"/>
              <a:t>SparkFun</a:t>
            </a:r>
            <a:r>
              <a:rPr lang="en" sz="1600" dirty="0" smtClean="0"/>
              <a:t> </a:t>
            </a:r>
            <a:r>
              <a:rPr lang="en" sz="1600" dirty="0"/>
              <a:t>IR receiver </a:t>
            </a:r>
            <a:r>
              <a:rPr lang="en" sz="1600" dirty="0" smtClean="0"/>
              <a:t>TSOP85</a:t>
            </a:r>
            <a:endParaRPr lang="vi-VN" sz="1600" dirty="0" smtClean="0"/>
          </a:p>
          <a:p>
            <a:pPr marL="228600">
              <a:lnSpc>
                <a:spcPct val="100000"/>
              </a:lnSpc>
              <a:spcAft>
                <a:spcPts val="600"/>
              </a:spcAft>
            </a:pPr>
            <a:r>
              <a:rPr lang="vi-VN" sz="1400" dirty="0" smtClean="0"/>
              <a:t>	</a:t>
            </a:r>
            <a:r>
              <a:rPr lang="en" sz="1400" dirty="0" smtClean="0"/>
              <a:t>https</a:t>
            </a:r>
            <a:r>
              <a:rPr lang="en" sz="1400" dirty="0"/>
              <a:t>://</a:t>
            </a:r>
            <a:r>
              <a:rPr lang="en" sz="1400" dirty="0" err="1" smtClean="0"/>
              <a:t>www.sparkfun.com</a:t>
            </a:r>
            <a:r>
              <a:rPr lang="en" sz="1400" dirty="0" smtClean="0"/>
              <a:t>/products/</a:t>
            </a:r>
            <a:r>
              <a:rPr lang="vi-VN" sz="1400" dirty="0" smtClean="0"/>
              <a:t>8554</a:t>
            </a:r>
            <a:endParaRPr lang="vi-VN" sz="1400" dirty="0"/>
          </a:p>
          <a:p>
            <a:pPr marL="514350" lvl="1" indent="-285750">
              <a:lnSpc>
                <a:spcPct val="100000"/>
              </a:lnSpc>
              <a:spcAft>
                <a:spcPts val="600"/>
              </a:spcAft>
              <a:buFont typeface="Wingdings" charset="2"/>
              <a:buChar char="v"/>
            </a:pPr>
            <a:r>
              <a:rPr lang="en" sz="1600" dirty="0" err="1" smtClean="0"/>
              <a:t>SparkFun</a:t>
            </a:r>
            <a:r>
              <a:rPr lang="en" sz="1600" dirty="0" smtClean="0"/>
              <a:t> Power IR LED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vi-VN" dirty="0" smtClean="0"/>
              <a:t>	</a:t>
            </a:r>
            <a:r>
              <a:rPr lang="en" dirty="0" smtClean="0"/>
              <a:t>https://</a:t>
            </a:r>
            <a:r>
              <a:rPr lang="en" dirty="0" err="1" smtClean="0"/>
              <a:t>www.sparkfun.com</a:t>
            </a:r>
            <a:r>
              <a:rPr lang="en" dirty="0" smtClean="0"/>
              <a:t>/products/retired/10732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v"/>
            </a:pPr>
            <a:r>
              <a:rPr lang="en" sz="1600" dirty="0" err="1" smtClean="0"/>
              <a:t>SparkFun</a:t>
            </a:r>
            <a:r>
              <a:rPr lang="en" sz="1600" dirty="0" smtClean="0"/>
              <a:t> </a:t>
            </a:r>
            <a:r>
              <a:rPr lang="en" sz="1600" dirty="0"/>
              <a:t>Ultrasonic Range Finder EZ1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vi-VN" dirty="0" smtClean="0"/>
              <a:t>	</a:t>
            </a:r>
            <a:r>
              <a:rPr lang="en" dirty="0" smtClean="0"/>
              <a:t>https</a:t>
            </a:r>
            <a:r>
              <a:rPr lang="en" dirty="0"/>
              <a:t>://</a:t>
            </a:r>
            <a:r>
              <a:rPr lang="en" dirty="0" err="1"/>
              <a:t>www.sparkfun.com</a:t>
            </a:r>
            <a:r>
              <a:rPr lang="en" dirty="0"/>
              <a:t>/products/639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v"/>
            </a:pPr>
            <a:r>
              <a:rPr lang="en" sz="1600" dirty="0" err="1"/>
              <a:t>And/Or</a:t>
            </a:r>
            <a:r>
              <a:rPr lang="en" sz="1600" dirty="0"/>
              <a:t> Polaroid Ultrasonic Ranger SRF04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vi-VN" dirty="0" smtClean="0"/>
              <a:t>	</a:t>
            </a:r>
            <a:r>
              <a:rPr lang="en" dirty="0" smtClean="0"/>
              <a:t>http</a:t>
            </a:r>
            <a:r>
              <a:rPr lang="en" dirty="0"/>
              <a:t>://</a:t>
            </a:r>
            <a:r>
              <a:rPr lang="en" dirty="0" err="1"/>
              <a:t>www.robot-electronics.co.uk</a:t>
            </a:r>
            <a:r>
              <a:rPr lang="en" dirty="0"/>
              <a:t>/</a:t>
            </a:r>
            <a:r>
              <a:rPr lang="en" dirty="0" err="1"/>
              <a:t>htm</a:t>
            </a:r>
            <a:r>
              <a:rPr lang="en" dirty="0"/>
              <a:t>/srf04tech.htm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9525" y="1142574"/>
            <a:ext cx="1603024" cy="160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7525" y="125600"/>
            <a:ext cx="1603024" cy="160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7525" y="1963925"/>
            <a:ext cx="1793500" cy="179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0625" y="3231068"/>
            <a:ext cx="1793499" cy="1788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699" y="331904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Schedule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699" y="1033042"/>
            <a:ext cx="8520599" cy="411045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v"/>
            </a:pPr>
            <a:r>
              <a:rPr lang="vi-VN" sz="1600" dirty="0"/>
              <a:t>1</a:t>
            </a:r>
            <a:r>
              <a:rPr lang="en" sz="1600" dirty="0" err="1" smtClean="0"/>
              <a:t>st</a:t>
            </a:r>
            <a:r>
              <a:rPr lang="en" sz="1600" dirty="0" smtClean="0"/>
              <a:t> </a:t>
            </a:r>
            <a:r>
              <a:rPr lang="en" sz="1600" dirty="0"/>
              <a:t>week - </a:t>
            </a:r>
            <a:r>
              <a:rPr lang="en" sz="1600" dirty="0" smtClean="0"/>
              <a:t>11/20/2015</a:t>
            </a:r>
            <a:endParaRPr lang="vi-VN" sz="1600" dirty="0"/>
          </a:p>
          <a:p>
            <a:pPr marL="228600" lvl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vi-VN" sz="1400" dirty="0" smtClean="0"/>
              <a:t>	</a:t>
            </a:r>
            <a:r>
              <a:rPr lang="en" sz="1400" dirty="0" smtClean="0"/>
              <a:t>Capture </a:t>
            </a:r>
            <a:r>
              <a:rPr lang="en" sz="1400" dirty="0"/>
              <a:t>TV IR </a:t>
            </a:r>
            <a:r>
              <a:rPr lang="en" sz="1400" dirty="0" smtClean="0"/>
              <a:t>signals</a:t>
            </a:r>
            <a:endParaRPr lang="vi-VN" sz="1400" dirty="0" smtClean="0"/>
          </a:p>
          <a:p>
            <a:pPr marL="228600" lvl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vi-VN" sz="1400" dirty="0" smtClean="0"/>
              <a:t>	</a:t>
            </a:r>
            <a:r>
              <a:rPr lang="en" sz="1400" dirty="0" smtClean="0"/>
              <a:t>Send </a:t>
            </a:r>
            <a:r>
              <a:rPr lang="en" sz="1400" dirty="0"/>
              <a:t>IR signals to TV without gesture control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v"/>
            </a:pPr>
            <a:r>
              <a:rPr lang="en" sz="1600" dirty="0"/>
              <a:t>2nd week - </a:t>
            </a:r>
            <a:r>
              <a:rPr lang="en" sz="1600" dirty="0" smtClean="0"/>
              <a:t>11/24/2015</a:t>
            </a:r>
            <a:endParaRPr lang="vi-VN" sz="1600" dirty="0" smtClean="0"/>
          </a:p>
          <a:p>
            <a:pPr marL="228600" lvl="2">
              <a:lnSpc>
                <a:spcPct val="100000"/>
              </a:lnSpc>
              <a:spcAft>
                <a:spcPts val="600"/>
              </a:spcAft>
            </a:pPr>
            <a:r>
              <a:rPr lang="vi-VN" dirty="0"/>
              <a:t>	</a:t>
            </a:r>
            <a:r>
              <a:rPr lang="en" dirty="0" smtClean="0"/>
              <a:t>Develop </a:t>
            </a:r>
            <a:r>
              <a:rPr lang="en" dirty="0"/>
              <a:t>gesture </a:t>
            </a:r>
            <a:r>
              <a:rPr lang="en" dirty="0" smtClean="0"/>
              <a:t>controls</a:t>
            </a:r>
            <a:endParaRPr lang="vi-VN" dirty="0" smtClean="0"/>
          </a:p>
          <a:p>
            <a:pPr marL="228600" lvl="2">
              <a:lnSpc>
                <a:spcPct val="100000"/>
              </a:lnSpc>
              <a:spcAft>
                <a:spcPts val="600"/>
              </a:spcAft>
            </a:pPr>
            <a:r>
              <a:rPr lang="vi-VN" dirty="0"/>
              <a:t>	</a:t>
            </a:r>
            <a:r>
              <a:rPr lang="en" dirty="0" smtClean="0"/>
              <a:t>Channel</a:t>
            </a:r>
            <a:r>
              <a:rPr lang="en" dirty="0"/>
              <a:t>, volume, &amp; power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v"/>
            </a:pPr>
            <a:r>
              <a:rPr lang="en" sz="1600" dirty="0"/>
              <a:t>3rd week - </a:t>
            </a:r>
            <a:r>
              <a:rPr lang="en" sz="1600" dirty="0" smtClean="0"/>
              <a:t>12/04/2015</a:t>
            </a:r>
            <a:endParaRPr lang="vi-VN" sz="1600" dirty="0" smtClean="0"/>
          </a:p>
          <a:p>
            <a:pPr marL="228600" lvl="1">
              <a:lnSpc>
                <a:spcPct val="100000"/>
              </a:lnSpc>
              <a:spcAft>
                <a:spcPts val="600"/>
              </a:spcAft>
            </a:pPr>
            <a:r>
              <a:rPr lang="vi-VN" dirty="0"/>
              <a:t>	</a:t>
            </a:r>
            <a:r>
              <a:rPr lang="en" dirty="0" smtClean="0"/>
              <a:t>Deal with unexpected issues</a:t>
            </a:r>
            <a:endParaRPr lang="vi-VN" dirty="0" smtClean="0"/>
          </a:p>
          <a:p>
            <a:pPr marL="228600" lvl="1">
              <a:lnSpc>
                <a:spcPct val="100000"/>
              </a:lnSpc>
              <a:spcAft>
                <a:spcPts val="600"/>
              </a:spcAft>
            </a:pPr>
            <a:r>
              <a:rPr lang="vi-VN" dirty="0"/>
              <a:t>	</a:t>
            </a:r>
            <a:r>
              <a:rPr lang="en" dirty="0" smtClean="0"/>
              <a:t>Experiment </a:t>
            </a:r>
            <a:r>
              <a:rPr lang="en" dirty="0"/>
              <a:t>with additional </a:t>
            </a:r>
            <a:r>
              <a:rPr lang="en" dirty="0" smtClean="0"/>
              <a:t>sensors</a:t>
            </a:r>
            <a:r>
              <a:rPr lang="vi-VN" dirty="0" smtClean="0"/>
              <a:t>:</a:t>
            </a:r>
          </a:p>
          <a:p>
            <a:pPr marL="228600" lvl="1">
              <a:lnSpc>
                <a:spcPct val="100000"/>
              </a:lnSpc>
              <a:spcAft>
                <a:spcPts val="600"/>
              </a:spcAft>
            </a:pPr>
            <a:r>
              <a:rPr lang="vi-VN" sz="1200" dirty="0" smtClean="0"/>
              <a:t>		</a:t>
            </a:r>
            <a:r>
              <a:rPr lang="en" sz="1200" dirty="0" smtClean="0"/>
              <a:t>more </a:t>
            </a:r>
            <a:r>
              <a:rPr lang="en" sz="1200" dirty="0"/>
              <a:t>than one IR </a:t>
            </a:r>
            <a:r>
              <a:rPr lang="en" sz="1200" dirty="0" smtClean="0"/>
              <a:t>sensor</a:t>
            </a:r>
            <a:endParaRPr lang="vi-VN" sz="1200" dirty="0" smtClean="0"/>
          </a:p>
          <a:p>
            <a:pPr marL="228600" lvl="1">
              <a:lnSpc>
                <a:spcPct val="100000"/>
              </a:lnSpc>
              <a:spcAft>
                <a:spcPts val="600"/>
              </a:spcAft>
            </a:pPr>
            <a:r>
              <a:rPr lang="vi-VN" sz="1200" dirty="0"/>
              <a:t>	</a:t>
            </a:r>
            <a:r>
              <a:rPr lang="vi-VN" sz="1200" dirty="0" smtClean="0"/>
              <a:t>	</a:t>
            </a:r>
            <a:r>
              <a:rPr lang="en" sz="1200" dirty="0" smtClean="0"/>
              <a:t>gesture </a:t>
            </a:r>
            <a:r>
              <a:rPr lang="en" sz="1200" dirty="0"/>
              <a:t>sensor</a:t>
            </a:r>
          </a:p>
          <a:p>
            <a:pPr marL="571500" lvl="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v"/>
            </a:pPr>
            <a:r>
              <a:rPr lang="en" sz="1600" dirty="0"/>
              <a:t>4th week - 12/08/2015: Final Presentation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71</Words>
  <Application>Microsoft Macintosh PowerPoint</Application>
  <PresentationFormat>On-screen Show (16:9)</PresentationFormat>
  <Paragraphs>41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Alfa Slab One</vt:lpstr>
      <vt:lpstr>Wingdings</vt:lpstr>
      <vt:lpstr>Proxima Nova</vt:lpstr>
      <vt:lpstr>Arial</vt:lpstr>
      <vt:lpstr>gameday</vt:lpstr>
      <vt:lpstr>Gesture Remote Control</vt:lpstr>
      <vt:lpstr>Team members </vt:lpstr>
      <vt:lpstr>Ideas</vt:lpstr>
      <vt:lpstr>Parts</vt:lpstr>
      <vt:lpstr>Schedule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 Remote Control</dc:title>
  <cp:lastModifiedBy>Tue Tran</cp:lastModifiedBy>
  <cp:revision>3</cp:revision>
  <dcterms:modified xsi:type="dcterms:W3CDTF">2015-11-17T01:55:36Z</dcterms:modified>
</cp:coreProperties>
</file>