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1" r:id="rId3"/>
    <p:sldId id="465" r:id="rId4"/>
    <p:sldId id="316" r:id="rId5"/>
    <p:sldId id="448" r:id="rId6"/>
    <p:sldId id="486" r:id="rId7"/>
    <p:sldId id="488" r:id="rId8"/>
    <p:sldId id="429" r:id="rId9"/>
    <p:sldId id="483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vis Cerpa Ruiz" initials="LCR" lastIdx="14" clrIdx="0">
    <p:extLst>
      <p:ext uri="{19B8F6BF-5375-455C-9EA6-DF929625EA0E}">
        <p15:presenceInfo xmlns:p15="http://schemas.microsoft.com/office/powerpoint/2012/main" userId="S-1-5-21-1836410667-2628117613-3946582407-1395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74FB2"/>
    <a:srgbClr val="069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3244" autoAdjust="0"/>
  </p:normalViewPr>
  <p:slideViewPr>
    <p:cSldViewPr snapToGrid="0" snapToObjects="1">
      <p:cViewPr varScale="1">
        <p:scale>
          <a:sx n="96" d="100"/>
          <a:sy n="96" d="100"/>
        </p:scale>
        <p:origin x="1085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teven Rodriguez Hernandez" userId="S::msrodriguezs@sena.edu.co::15119409-1ddf-4861-84e6-419874784288" providerId="AD" clId="Web-{02049D8C-5F78-B5F7-2268-22EDF8DC938B}"/>
    <pc:docChg chg="mod">
      <pc:chgData name="Michael Steven Rodriguez Hernandez" userId="S::msrodriguezs@sena.edu.co::15119409-1ddf-4861-84e6-419874784288" providerId="AD" clId="Web-{02049D8C-5F78-B5F7-2268-22EDF8DC938B}" dt="2023-07-27T19:37:40.361" v="0" actId="33475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3FBAB-4635-449A-82FE-3703C4FAC202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47BEA46C-27F7-4109-8CCE-BF2B6A27B315}">
      <dgm:prSet phldrT="[Text]" custT="1"/>
      <dgm:spPr/>
      <dgm:t>
        <a:bodyPr/>
        <a:lstStyle/>
        <a:p>
          <a:r>
            <a:rPr lang="es-HN" sz="1000" b="1">
              <a:latin typeface="Signika Negative" pitchFamily="2" charset="0"/>
            </a:rPr>
            <a:t>Brainstorm</a:t>
          </a:r>
          <a:endParaRPr lang="en-US" sz="1000" b="1" dirty="0">
            <a:latin typeface="Signika Negative" pitchFamily="2" charset="0"/>
          </a:endParaRPr>
        </a:p>
      </dgm:t>
    </dgm:pt>
    <dgm:pt modelId="{AB67423E-E6E1-4F02-BD93-2C0DADC57DCB}" type="parTrans" cxnId="{A7290644-58AD-4A9D-924A-7C2C1D33313E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328C2E4B-5098-4D2B-B654-7EEC67A061B9}" type="sibTrans" cxnId="{A7290644-58AD-4A9D-924A-7C2C1D33313E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F90EC6AB-7AB8-42E8-A4AE-D1DD72C2A6A1}">
      <dgm:prSet phldrT="[Text]" custT="1"/>
      <dgm:spPr/>
      <dgm:t>
        <a:bodyPr/>
        <a:lstStyle/>
        <a:p>
          <a:r>
            <a:rPr lang="es-HN" sz="1000" b="1">
              <a:latin typeface="Signika Negative" pitchFamily="2" charset="0"/>
            </a:rPr>
            <a:t>Concept</a:t>
          </a:r>
          <a:endParaRPr lang="en-US" sz="1000" b="1" dirty="0">
            <a:latin typeface="Signika Negative" pitchFamily="2" charset="0"/>
          </a:endParaRPr>
        </a:p>
      </dgm:t>
    </dgm:pt>
    <dgm:pt modelId="{48040B6D-AD1D-471B-AB16-F93BABE5E73E}" type="parTrans" cxnId="{E6514D82-5F9C-4656-85CF-E900ADBB50A0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0AD42575-5C0F-47CA-954B-8AD57BF52D95}" type="sibTrans" cxnId="{E6514D82-5F9C-4656-85CF-E900ADBB50A0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2D263811-F5FD-411B-820A-42F4697A951A}">
      <dgm:prSet phldrT="[Text]" custT="1"/>
      <dgm:spPr/>
      <dgm:t>
        <a:bodyPr/>
        <a:lstStyle/>
        <a:p>
          <a:r>
            <a:rPr lang="es-HN" sz="1000" b="1">
              <a:latin typeface="Signika Negative" pitchFamily="2" charset="0"/>
            </a:rPr>
            <a:t>Design</a:t>
          </a:r>
          <a:endParaRPr lang="en-US" sz="1000" b="1" dirty="0">
            <a:latin typeface="Signika Negative" pitchFamily="2" charset="0"/>
          </a:endParaRPr>
        </a:p>
      </dgm:t>
    </dgm:pt>
    <dgm:pt modelId="{2BDAA119-0E6A-48C5-BB4D-FFF0D8F3D3E4}" type="parTrans" cxnId="{88FC65A5-7CE0-455B-8F43-C0BE6AB560E1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5EA10547-4DCF-4C4A-8A17-954F5E424359}" type="sibTrans" cxnId="{88FC65A5-7CE0-455B-8F43-C0BE6AB560E1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3B864D5A-28DD-42BD-9168-3D413CF072DB}">
      <dgm:prSet phldrT="[Text]" custT="1"/>
      <dgm:spPr/>
      <dgm:t>
        <a:bodyPr/>
        <a:lstStyle/>
        <a:p>
          <a:r>
            <a:rPr lang="es-HN" sz="1000" b="1">
              <a:latin typeface="Signika Negative" pitchFamily="2" charset="0"/>
            </a:rPr>
            <a:t>Revision</a:t>
          </a:r>
          <a:endParaRPr lang="en-US" sz="1000" b="1" dirty="0">
            <a:latin typeface="Signika Negative" pitchFamily="2" charset="0"/>
          </a:endParaRPr>
        </a:p>
      </dgm:t>
    </dgm:pt>
    <dgm:pt modelId="{09CC8084-B564-46DB-B5B3-1F2699C1B672}" type="parTrans" cxnId="{3A466541-5D1A-41FB-8A70-F61522CD94AB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6FCE90B9-047D-4405-916A-87C22A4449F8}" type="sibTrans" cxnId="{3A466541-5D1A-41FB-8A70-F61522CD94AB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E3666011-674E-4792-ACE8-1A562AB780A7}">
      <dgm:prSet phldrT="[Text]" custT="1"/>
      <dgm:spPr/>
      <dgm:t>
        <a:bodyPr/>
        <a:lstStyle/>
        <a:p>
          <a:r>
            <a:rPr lang="es-HN" sz="1000" b="1">
              <a:latin typeface="Signika Negative" pitchFamily="2" charset="0"/>
            </a:rPr>
            <a:t>Drafts</a:t>
          </a:r>
          <a:endParaRPr lang="en-US" sz="1000" b="1" dirty="0">
            <a:latin typeface="Signika Negative" pitchFamily="2" charset="0"/>
          </a:endParaRPr>
        </a:p>
      </dgm:t>
    </dgm:pt>
    <dgm:pt modelId="{C8DB684F-986C-4F83-A27C-32F10A0FC84A}" type="parTrans" cxnId="{428FABB2-0007-4745-A060-D0EABC764FE9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FFC9D0F4-CA63-4228-88B3-D35F7983DBC0}" type="sibTrans" cxnId="{428FABB2-0007-4745-A060-D0EABC764FE9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1E8E05FF-76AB-4953-BB83-74C020D8F93E}">
      <dgm:prSet phldrT="[Text]" custT="1"/>
      <dgm:spPr/>
      <dgm:t>
        <a:bodyPr/>
        <a:lstStyle/>
        <a:p>
          <a:r>
            <a:rPr lang="es-HN" sz="1000" b="1">
              <a:latin typeface="Signika Negative" pitchFamily="2" charset="0"/>
            </a:rPr>
            <a:t>Selection</a:t>
          </a:r>
          <a:endParaRPr lang="en-US" sz="1000" b="1" dirty="0">
            <a:latin typeface="Signika Negative" pitchFamily="2" charset="0"/>
          </a:endParaRPr>
        </a:p>
      </dgm:t>
    </dgm:pt>
    <dgm:pt modelId="{3B388A6E-CBAC-4F6C-A839-10E23DB091B5}" type="parTrans" cxnId="{2F61D4FB-B5EE-45DD-A7E5-7B5F464C5125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49020FA0-C570-4100-B560-D7CA6E79B31A}" type="sibTrans" cxnId="{2F61D4FB-B5EE-45DD-A7E5-7B5F464C5125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56022A0F-8E69-44EC-A820-0EC0563B4ACE}">
      <dgm:prSet custT="1"/>
      <dgm:spPr/>
      <dgm:t>
        <a:bodyPr/>
        <a:lstStyle/>
        <a:p>
          <a:r>
            <a:rPr lang="es-HN" sz="1000" b="1">
              <a:latin typeface="Signika Negative" pitchFamily="2" charset="0"/>
            </a:rPr>
            <a:t>Development</a:t>
          </a:r>
          <a:endParaRPr lang="en-US" sz="1000" b="1" dirty="0">
            <a:latin typeface="Signika Negative" pitchFamily="2" charset="0"/>
          </a:endParaRPr>
        </a:p>
      </dgm:t>
    </dgm:pt>
    <dgm:pt modelId="{F3C87CD0-6138-4EBD-9EC0-93B530F2F446}" type="parTrans" cxnId="{E527FFCB-912D-4B0D-B234-5ABBADF71864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4C03E58F-7D18-483D-9F12-44A2C0FEAE61}" type="sibTrans" cxnId="{E527FFCB-912D-4B0D-B234-5ABBADF71864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A948C574-B6B7-45FC-86B0-5E3200A54BEE}">
      <dgm:prSet custT="1"/>
      <dgm:spPr/>
      <dgm:t>
        <a:bodyPr/>
        <a:lstStyle/>
        <a:p>
          <a:r>
            <a:rPr lang="es-HN" sz="1000" b="1">
              <a:latin typeface="Signika Negative" pitchFamily="2" charset="0"/>
            </a:rPr>
            <a:t>Final Product</a:t>
          </a:r>
          <a:endParaRPr lang="en-US" sz="1000" b="1" dirty="0">
            <a:latin typeface="Signika Negative" pitchFamily="2" charset="0"/>
          </a:endParaRPr>
        </a:p>
      </dgm:t>
    </dgm:pt>
    <dgm:pt modelId="{3EA98634-D362-4266-BF03-5D974AD468F7}" type="parTrans" cxnId="{501EEF5D-1FC0-4E03-8A20-E30014B043EC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6A260C11-4776-4210-9A35-F29E52B02ADF}" type="sibTrans" cxnId="{501EEF5D-1FC0-4E03-8A20-E30014B043EC}">
      <dgm:prSet/>
      <dgm:spPr/>
      <dgm:t>
        <a:bodyPr/>
        <a:lstStyle/>
        <a:p>
          <a:endParaRPr lang="en-US" sz="1000" b="1">
            <a:solidFill>
              <a:schemeClr val="bg1">
                <a:lumMod val="75000"/>
              </a:schemeClr>
            </a:solidFill>
            <a:latin typeface="Signika Negative" pitchFamily="2" charset="0"/>
          </a:endParaRPr>
        </a:p>
      </dgm:t>
    </dgm:pt>
    <dgm:pt modelId="{71CD9826-7AD8-4D93-B1E5-0A31E4E4DD76}" type="pres">
      <dgm:prSet presAssocID="{7E63FBAB-4635-449A-82FE-3703C4FAC2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F96D73-1AF1-4DCA-9830-B10EE5884358}" type="pres">
      <dgm:prSet presAssocID="{47BEA46C-27F7-4109-8CCE-BF2B6A27B315}" presName="hierRoot1" presStyleCnt="0"/>
      <dgm:spPr/>
    </dgm:pt>
    <dgm:pt modelId="{C705771B-0457-401A-AF5A-DE6A59DCEA15}" type="pres">
      <dgm:prSet presAssocID="{47BEA46C-27F7-4109-8CCE-BF2B6A27B315}" presName="composite" presStyleCnt="0"/>
      <dgm:spPr/>
    </dgm:pt>
    <dgm:pt modelId="{ABD1843F-7ED0-47BB-B6BF-1363785728AF}" type="pres">
      <dgm:prSet presAssocID="{47BEA46C-27F7-4109-8CCE-BF2B6A27B315}" presName="image" presStyleLbl="node0" presStyleIdx="0" presStyleCnt="1"/>
      <dgm:spPr/>
    </dgm:pt>
    <dgm:pt modelId="{CEBFA5B3-6894-4004-B534-463E93E509D9}" type="pres">
      <dgm:prSet presAssocID="{47BEA46C-27F7-4109-8CCE-BF2B6A27B315}" presName="text" presStyleLbl="revTx" presStyleIdx="0" presStyleCnt="8">
        <dgm:presLayoutVars>
          <dgm:chPref val="3"/>
        </dgm:presLayoutVars>
      </dgm:prSet>
      <dgm:spPr/>
    </dgm:pt>
    <dgm:pt modelId="{90C05817-BF1F-4F9E-9605-5F31421A43CA}" type="pres">
      <dgm:prSet presAssocID="{47BEA46C-27F7-4109-8CCE-BF2B6A27B315}" presName="hierChild2" presStyleCnt="0"/>
      <dgm:spPr/>
    </dgm:pt>
    <dgm:pt modelId="{8E8641FE-FF55-41FF-8F09-57A483FA4714}" type="pres">
      <dgm:prSet presAssocID="{48040B6D-AD1D-471B-AB16-F93BABE5E73E}" presName="Name10" presStyleLbl="parChTrans1D2" presStyleIdx="0" presStyleCnt="2"/>
      <dgm:spPr/>
    </dgm:pt>
    <dgm:pt modelId="{E907F265-9FCB-4423-AC80-082A042D5CAD}" type="pres">
      <dgm:prSet presAssocID="{F90EC6AB-7AB8-42E8-A4AE-D1DD72C2A6A1}" presName="hierRoot2" presStyleCnt="0"/>
      <dgm:spPr/>
    </dgm:pt>
    <dgm:pt modelId="{A6510A40-8B64-46C4-960D-4559BCEFAB37}" type="pres">
      <dgm:prSet presAssocID="{F90EC6AB-7AB8-42E8-A4AE-D1DD72C2A6A1}" presName="composite2" presStyleCnt="0"/>
      <dgm:spPr/>
    </dgm:pt>
    <dgm:pt modelId="{34953ACF-897A-4822-953E-E5B119F2855C}" type="pres">
      <dgm:prSet presAssocID="{F90EC6AB-7AB8-42E8-A4AE-D1DD72C2A6A1}" presName="image2" presStyleLbl="node2" presStyleIdx="0" presStyleCnt="2"/>
      <dgm:spPr/>
    </dgm:pt>
    <dgm:pt modelId="{0AF9D915-3A7E-4CA5-9913-744213DEA66B}" type="pres">
      <dgm:prSet presAssocID="{F90EC6AB-7AB8-42E8-A4AE-D1DD72C2A6A1}" presName="text2" presStyleLbl="revTx" presStyleIdx="1" presStyleCnt="8">
        <dgm:presLayoutVars>
          <dgm:chPref val="3"/>
        </dgm:presLayoutVars>
      </dgm:prSet>
      <dgm:spPr/>
    </dgm:pt>
    <dgm:pt modelId="{E4A34E67-3571-405D-A623-16F7CE2B86DA}" type="pres">
      <dgm:prSet presAssocID="{F90EC6AB-7AB8-42E8-A4AE-D1DD72C2A6A1}" presName="hierChild3" presStyleCnt="0"/>
      <dgm:spPr/>
    </dgm:pt>
    <dgm:pt modelId="{86F45B9C-29E0-4B73-A5FA-4CD33CCBB54B}" type="pres">
      <dgm:prSet presAssocID="{2BDAA119-0E6A-48C5-BB4D-FFF0D8F3D3E4}" presName="Name17" presStyleLbl="parChTrans1D3" presStyleIdx="0" presStyleCnt="3"/>
      <dgm:spPr/>
    </dgm:pt>
    <dgm:pt modelId="{9AA001C3-0C9E-4D62-9490-93927DF4982D}" type="pres">
      <dgm:prSet presAssocID="{2D263811-F5FD-411B-820A-42F4697A951A}" presName="hierRoot3" presStyleCnt="0"/>
      <dgm:spPr/>
    </dgm:pt>
    <dgm:pt modelId="{D0786698-F7CB-43A0-8767-182AC982A287}" type="pres">
      <dgm:prSet presAssocID="{2D263811-F5FD-411B-820A-42F4697A951A}" presName="composite3" presStyleCnt="0"/>
      <dgm:spPr/>
    </dgm:pt>
    <dgm:pt modelId="{1A440240-1FDC-4444-840B-77C36133E937}" type="pres">
      <dgm:prSet presAssocID="{2D263811-F5FD-411B-820A-42F4697A951A}" presName="image3" presStyleLbl="node3" presStyleIdx="0" presStyleCnt="3"/>
      <dgm:spPr/>
    </dgm:pt>
    <dgm:pt modelId="{9B83AA65-FA8B-4102-AF16-D9CE600A3BEA}" type="pres">
      <dgm:prSet presAssocID="{2D263811-F5FD-411B-820A-42F4697A951A}" presName="text3" presStyleLbl="revTx" presStyleIdx="2" presStyleCnt="8">
        <dgm:presLayoutVars>
          <dgm:chPref val="3"/>
        </dgm:presLayoutVars>
      </dgm:prSet>
      <dgm:spPr/>
    </dgm:pt>
    <dgm:pt modelId="{6EDBD567-8F9F-495A-BCCA-427D5D4FDE2A}" type="pres">
      <dgm:prSet presAssocID="{2D263811-F5FD-411B-820A-42F4697A951A}" presName="hierChild4" presStyleCnt="0"/>
      <dgm:spPr/>
    </dgm:pt>
    <dgm:pt modelId="{DF239866-C4E4-4EBD-85FE-911548047791}" type="pres">
      <dgm:prSet presAssocID="{F3C87CD0-6138-4EBD-9EC0-93B530F2F446}" presName="Name17" presStyleLbl="parChTrans1D3" presStyleIdx="1" presStyleCnt="3"/>
      <dgm:spPr/>
    </dgm:pt>
    <dgm:pt modelId="{07E6CFA9-620C-447A-879D-8A4C82D7CB0B}" type="pres">
      <dgm:prSet presAssocID="{56022A0F-8E69-44EC-A820-0EC0563B4ACE}" presName="hierRoot3" presStyleCnt="0"/>
      <dgm:spPr/>
    </dgm:pt>
    <dgm:pt modelId="{7A937019-55EE-4D3D-A40B-13BDCBFB43E7}" type="pres">
      <dgm:prSet presAssocID="{56022A0F-8E69-44EC-A820-0EC0563B4ACE}" presName="composite3" presStyleCnt="0"/>
      <dgm:spPr/>
    </dgm:pt>
    <dgm:pt modelId="{8220347A-879F-4846-A88B-A3B8C7563ADE}" type="pres">
      <dgm:prSet presAssocID="{56022A0F-8E69-44EC-A820-0EC0563B4ACE}" presName="image3" presStyleLbl="node3" presStyleIdx="1" presStyleCnt="3"/>
      <dgm:spPr/>
    </dgm:pt>
    <dgm:pt modelId="{106F3DFE-629A-4FF6-AD4C-A14B4AEE8DB6}" type="pres">
      <dgm:prSet presAssocID="{56022A0F-8E69-44EC-A820-0EC0563B4ACE}" presName="text3" presStyleLbl="revTx" presStyleIdx="3" presStyleCnt="8">
        <dgm:presLayoutVars>
          <dgm:chPref val="3"/>
        </dgm:presLayoutVars>
      </dgm:prSet>
      <dgm:spPr/>
    </dgm:pt>
    <dgm:pt modelId="{C9B31B10-1F8C-4152-A1B8-7C47679872DA}" type="pres">
      <dgm:prSet presAssocID="{56022A0F-8E69-44EC-A820-0EC0563B4ACE}" presName="hierChild4" presStyleCnt="0"/>
      <dgm:spPr/>
    </dgm:pt>
    <dgm:pt modelId="{D572E014-C8D7-46A6-B522-74CBB9163DCE}" type="pres">
      <dgm:prSet presAssocID="{09CC8084-B564-46DB-B5B3-1F2699C1B672}" presName="Name23" presStyleLbl="parChTrans1D4" presStyleIdx="0" presStyleCnt="2"/>
      <dgm:spPr/>
    </dgm:pt>
    <dgm:pt modelId="{411FBFAE-FF23-4706-8DA3-3A5D81C0423C}" type="pres">
      <dgm:prSet presAssocID="{3B864D5A-28DD-42BD-9168-3D413CF072DB}" presName="hierRoot4" presStyleCnt="0"/>
      <dgm:spPr/>
    </dgm:pt>
    <dgm:pt modelId="{83A8D9A0-E8A5-4E28-AF83-2E1A20205101}" type="pres">
      <dgm:prSet presAssocID="{3B864D5A-28DD-42BD-9168-3D413CF072DB}" presName="composite4" presStyleCnt="0"/>
      <dgm:spPr/>
    </dgm:pt>
    <dgm:pt modelId="{4E7A8E21-A86D-46AA-B763-A48E3CD5FFA6}" type="pres">
      <dgm:prSet presAssocID="{3B864D5A-28DD-42BD-9168-3D413CF072DB}" presName="image4" presStyleLbl="node4" presStyleIdx="0" presStyleCnt="2"/>
      <dgm:spPr/>
    </dgm:pt>
    <dgm:pt modelId="{7FA4D177-AFB5-4C30-8573-B29915A7530F}" type="pres">
      <dgm:prSet presAssocID="{3B864D5A-28DD-42BD-9168-3D413CF072DB}" presName="text4" presStyleLbl="revTx" presStyleIdx="4" presStyleCnt="8">
        <dgm:presLayoutVars>
          <dgm:chPref val="3"/>
        </dgm:presLayoutVars>
      </dgm:prSet>
      <dgm:spPr/>
    </dgm:pt>
    <dgm:pt modelId="{3608570D-FB96-4E5D-82DA-7428CFBEB15C}" type="pres">
      <dgm:prSet presAssocID="{3B864D5A-28DD-42BD-9168-3D413CF072DB}" presName="hierChild5" presStyleCnt="0"/>
      <dgm:spPr/>
    </dgm:pt>
    <dgm:pt modelId="{B87361E5-000C-4AE4-831C-14E8B837093E}" type="pres">
      <dgm:prSet presAssocID="{3EA98634-D362-4266-BF03-5D974AD468F7}" presName="Name23" presStyleLbl="parChTrans1D4" presStyleIdx="1" presStyleCnt="2"/>
      <dgm:spPr/>
    </dgm:pt>
    <dgm:pt modelId="{710D8446-5633-4313-97B9-58BFFE74EEE6}" type="pres">
      <dgm:prSet presAssocID="{A948C574-B6B7-45FC-86B0-5E3200A54BEE}" presName="hierRoot4" presStyleCnt="0"/>
      <dgm:spPr/>
    </dgm:pt>
    <dgm:pt modelId="{A332E10A-94F2-467E-9B5E-7A4FE5213607}" type="pres">
      <dgm:prSet presAssocID="{A948C574-B6B7-45FC-86B0-5E3200A54BEE}" presName="composite4" presStyleCnt="0"/>
      <dgm:spPr/>
    </dgm:pt>
    <dgm:pt modelId="{AA56D470-FE4A-4F70-9A00-088D537B1213}" type="pres">
      <dgm:prSet presAssocID="{A948C574-B6B7-45FC-86B0-5E3200A54BEE}" presName="image4" presStyleLbl="node4" presStyleIdx="1" presStyleCnt="2"/>
      <dgm:spPr/>
    </dgm:pt>
    <dgm:pt modelId="{5B06C870-2013-486E-8AF8-0677C3F0CA6A}" type="pres">
      <dgm:prSet presAssocID="{A948C574-B6B7-45FC-86B0-5E3200A54BEE}" presName="text4" presStyleLbl="revTx" presStyleIdx="5" presStyleCnt="8">
        <dgm:presLayoutVars>
          <dgm:chPref val="3"/>
        </dgm:presLayoutVars>
      </dgm:prSet>
      <dgm:spPr/>
    </dgm:pt>
    <dgm:pt modelId="{E1B44FE4-2167-4270-A222-F6FE0C93CE51}" type="pres">
      <dgm:prSet presAssocID="{A948C574-B6B7-45FC-86B0-5E3200A54BEE}" presName="hierChild5" presStyleCnt="0"/>
      <dgm:spPr/>
    </dgm:pt>
    <dgm:pt modelId="{842535F1-E07B-4D2D-A4FF-AB6D970CD1A8}" type="pres">
      <dgm:prSet presAssocID="{C8DB684F-986C-4F83-A27C-32F10A0FC84A}" presName="Name10" presStyleLbl="parChTrans1D2" presStyleIdx="1" presStyleCnt="2"/>
      <dgm:spPr/>
    </dgm:pt>
    <dgm:pt modelId="{E61AF54E-8F7C-434A-AF1C-2392021D85D2}" type="pres">
      <dgm:prSet presAssocID="{E3666011-674E-4792-ACE8-1A562AB780A7}" presName="hierRoot2" presStyleCnt="0"/>
      <dgm:spPr/>
    </dgm:pt>
    <dgm:pt modelId="{0157D73E-49B6-4D12-9C02-7D933707F3DE}" type="pres">
      <dgm:prSet presAssocID="{E3666011-674E-4792-ACE8-1A562AB780A7}" presName="composite2" presStyleCnt="0"/>
      <dgm:spPr/>
    </dgm:pt>
    <dgm:pt modelId="{C7970685-FA1F-484D-BE61-DCA72B6C24E9}" type="pres">
      <dgm:prSet presAssocID="{E3666011-674E-4792-ACE8-1A562AB780A7}" presName="image2" presStyleLbl="node2" presStyleIdx="1" presStyleCnt="2"/>
      <dgm:spPr/>
    </dgm:pt>
    <dgm:pt modelId="{9E39827C-AA20-41E7-940F-09E416A9E795}" type="pres">
      <dgm:prSet presAssocID="{E3666011-674E-4792-ACE8-1A562AB780A7}" presName="text2" presStyleLbl="revTx" presStyleIdx="6" presStyleCnt="8">
        <dgm:presLayoutVars>
          <dgm:chPref val="3"/>
        </dgm:presLayoutVars>
      </dgm:prSet>
      <dgm:spPr/>
    </dgm:pt>
    <dgm:pt modelId="{BA2AEF0B-84D2-4E3A-AE70-5126787B35B2}" type="pres">
      <dgm:prSet presAssocID="{E3666011-674E-4792-ACE8-1A562AB780A7}" presName="hierChild3" presStyleCnt="0"/>
      <dgm:spPr/>
    </dgm:pt>
    <dgm:pt modelId="{75606249-93F1-456B-8EF6-3F048994C545}" type="pres">
      <dgm:prSet presAssocID="{3B388A6E-CBAC-4F6C-A839-10E23DB091B5}" presName="Name17" presStyleLbl="parChTrans1D3" presStyleIdx="2" presStyleCnt="3"/>
      <dgm:spPr/>
    </dgm:pt>
    <dgm:pt modelId="{5D623F66-D96D-4858-A995-9C97C3334213}" type="pres">
      <dgm:prSet presAssocID="{1E8E05FF-76AB-4953-BB83-74C020D8F93E}" presName="hierRoot3" presStyleCnt="0"/>
      <dgm:spPr/>
    </dgm:pt>
    <dgm:pt modelId="{D274B980-B596-497A-923D-A24B269D5877}" type="pres">
      <dgm:prSet presAssocID="{1E8E05FF-76AB-4953-BB83-74C020D8F93E}" presName="composite3" presStyleCnt="0"/>
      <dgm:spPr/>
    </dgm:pt>
    <dgm:pt modelId="{5E13B9B1-EBC3-4CD3-9872-805B55E0A7D6}" type="pres">
      <dgm:prSet presAssocID="{1E8E05FF-76AB-4953-BB83-74C020D8F93E}" presName="image3" presStyleLbl="node3" presStyleIdx="2" presStyleCnt="3"/>
      <dgm:spPr/>
    </dgm:pt>
    <dgm:pt modelId="{C0B35AB6-FD63-4FC8-8035-F8F81DCFA3A0}" type="pres">
      <dgm:prSet presAssocID="{1E8E05FF-76AB-4953-BB83-74C020D8F93E}" presName="text3" presStyleLbl="revTx" presStyleIdx="7" presStyleCnt="8">
        <dgm:presLayoutVars>
          <dgm:chPref val="3"/>
        </dgm:presLayoutVars>
      </dgm:prSet>
      <dgm:spPr/>
    </dgm:pt>
    <dgm:pt modelId="{9BCD5D77-06DF-4D0A-B39F-4D4D19275D45}" type="pres">
      <dgm:prSet presAssocID="{1E8E05FF-76AB-4953-BB83-74C020D8F93E}" presName="hierChild4" presStyleCnt="0"/>
      <dgm:spPr/>
    </dgm:pt>
  </dgm:ptLst>
  <dgm:cxnLst>
    <dgm:cxn modelId="{EC76200C-7D09-4388-9ABD-4B219D8E2BB2}" type="presOf" srcId="{1E8E05FF-76AB-4953-BB83-74C020D8F93E}" destId="{C0B35AB6-FD63-4FC8-8035-F8F81DCFA3A0}" srcOrd="0" destOrd="0" presId="urn:microsoft.com/office/officeart/2009/layout/CirclePictureHierarchy"/>
    <dgm:cxn modelId="{94A19911-81CE-4E01-B13A-8FB8867212C5}" type="presOf" srcId="{F90EC6AB-7AB8-42E8-A4AE-D1DD72C2A6A1}" destId="{0AF9D915-3A7E-4CA5-9913-744213DEA66B}" srcOrd="0" destOrd="0" presId="urn:microsoft.com/office/officeart/2009/layout/CirclePictureHierarchy"/>
    <dgm:cxn modelId="{F7A6EE16-9749-4BC0-AD3E-89AD74CCDF5A}" type="presOf" srcId="{3B864D5A-28DD-42BD-9168-3D413CF072DB}" destId="{7FA4D177-AFB5-4C30-8573-B29915A7530F}" srcOrd="0" destOrd="0" presId="urn:microsoft.com/office/officeart/2009/layout/CirclePictureHierarchy"/>
    <dgm:cxn modelId="{501EEF5D-1FC0-4E03-8A20-E30014B043EC}" srcId="{3B864D5A-28DD-42BD-9168-3D413CF072DB}" destId="{A948C574-B6B7-45FC-86B0-5E3200A54BEE}" srcOrd="0" destOrd="0" parTransId="{3EA98634-D362-4266-BF03-5D974AD468F7}" sibTransId="{6A260C11-4776-4210-9A35-F29E52B02ADF}"/>
    <dgm:cxn modelId="{3A466541-5D1A-41FB-8A70-F61522CD94AB}" srcId="{56022A0F-8E69-44EC-A820-0EC0563B4ACE}" destId="{3B864D5A-28DD-42BD-9168-3D413CF072DB}" srcOrd="0" destOrd="0" parTransId="{09CC8084-B564-46DB-B5B3-1F2699C1B672}" sibTransId="{6FCE90B9-047D-4405-916A-87C22A4449F8}"/>
    <dgm:cxn modelId="{89214D62-86A4-4C9F-B780-23ECA204F59B}" type="presOf" srcId="{C8DB684F-986C-4F83-A27C-32F10A0FC84A}" destId="{842535F1-E07B-4D2D-A4FF-AB6D970CD1A8}" srcOrd="0" destOrd="0" presId="urn:microsoft.com/office/officeart/2009/layout/CirclePictureHierarchy"/>
    <dgm:cxn modelId="{A7290644-58AD-4A9D-924A-7C2C1D33313E}" srcId="{7E63FBAB-4635-449A-82FE-3703C4FAC202}" destId="{47BEA46C-27F7-4109-8CCE-BF2B6A27B315}" srcOrd="0" destOrd="0" parTransId="{AB67423E-E6E1-4F02-BD93-2C0DADC57DCB}" sibTransId="{328C2E4B-5098-4D2B-B654-7EEC67A061B9}"/>
    <dgm:cxn modelId="{5DE11346-AB1D-4F3F-970C-8D605DF9790F}" type="presOf" srcId="{3B388A6E-CBAC-4F6C-A839-10E23DB091B5}" destId="{75606249-93F1-456B-8EF6-3F048994C545}" srcOrd="0" destOrd="0" presId="urn:microsoft.com/office/officeart/2009/layout/CirclePictureHierarchy"/>
    <dgm:cxn modelId="{D914886F-8DDF-4641-B0B4-56CBC2A8EA3B}" type="presOf" srcId="{48040B6D-AD1D-471B-AB16-F93BABE5E73E}" destId="{8E8641FE-FF55-41FF-8F09-57A483FA4714}" srcOrd="0" destOrd="0" presId="urn:microsoft.com/office/officeart/2009/layout/CirclePictureHierarchy"/>
    <dgm:cxn modelId="{E9567E54-2171-4850-996F-7027E45D3EAF}" type="presOf" srcId="{7E63FBAB-4635-449A-82FE-3703C4FAC202}" destId="{71CD9826-7AD8-4D93-B1E5-0A31E4E4DD76}" srcOrd="0" destOrd="0" presId="urn:microsoft.com/office/officeart/2009/layout/CirclePictureHierarchy"/>
    <dgm:cxn modelId="{0EA27075-D307-4642-9537-2E5FF887BCC7}" type="presOf" srcId="{2BDAA119-0E6A-48C5-BB4D-FFF0D8F3D3E4}" destId="{86F45B9C-29E0-4B73-A5FA-4CD33CCBB54B}" srcOrd="0" destOrd="0" presId="urn:microsoft.com/office/officeart/2009/layout/CirclePictureHierarchy"/>
    <dgm:cxn modelId="{ACC9F17D-B180-4A9F-BCFB-BD747DF21BFD}" type="presOf" srcId="{47BEA46C-27F7-4109-8CCE-BF2B6A27B315}" destId="{CEBFA5B3-6894-4004-B534-463E93E509D9}" srcOrd="0" destOrd="0" presId="urn:microsoft.com/office/officeart/2009/layout/CirclePictureHierarchy"/>
    <dgm:cxn modelId="{E6514D82-5F9C-4656-85CF-E900ADBB50A0}" srcId="{47BEA46C-27F7-4109-8CCE-BF2B6A27B315}" destId="{F90EC6AB-7AB8-42E8-A4AE-D1DD72C2A6A1}" srcOrd="0" destOrd="0" parTransId="{48040B6D-AD1D-471B-AB16-F93BABE5E73E}" sibTransId="{0AD42575-5C0F-47CA-954B-8AD57BF52D95}"/>
    <dgm:cxn modelId="{3600398C-C2A6-4CE2-A679-997CC4F75D76}" type="presOf" srcId="{E3666011-674E-4792-ACE8-1A562AB780A7}" destId="{9E39827C-AA20-41E7-940F-09E416A9E795}" srcOrd="0" destOrd="0" presId="urn:microsoft.com/office/officeart/2009/layout/CirclePictureHierarchy"/>
    <dgm:cxn modelId="{312A7F8C-1142-4666-9340-76C53E552F76}" type="presOf" srcId="{F3C87CD0-6138-4EBD-9EC0-93B530F2F446}" destId="{DF239866-C4E4-4EBD-85FE-911548047791}" srcOrd="0" destOrd="0" presId="urn:microsoft.com/office/officeart/2009/layout/CirclePictureHierarchy"/>
    <dgm:cxn modelId="{28D66DA0-2795-47CD-9DA8-C4C397749D87}" type="presOf" srcId="{A948C574-B6B7-45FC-86B0-5E3200A54BEE}" destId="{5B06C870-2013-486E-8AF8-0677C3F0CA6A}" srcOrd="0" destOrd="0" presId="urn:microsoft.com/office/officeart/2009/layout/CirclePictureHierarchy"/>
    <dgm:cxn modelId="{88FC65A5-7CE0-455B-8F43-C0BE6AB560E1}" srcId="{F90EC6AB-7AB8-42E8-A4AE-D1DD72C2A6A1}" destId="{2D263811-F5FD-411B-820A-42F4697A951A}" srcOrd="0" destOrd="0" parTransId="{2BDAA119-0E6A-48C5-BB4D-FFF0D8F3D3E4}" sibTransId="{5EA10547-4DCF-4C4A-8A17-954F5E424359}"/>
    <dgm:cxn modelId="{428FABB2-0007-4745-A060-D0EABC764FE9}" srcId="{47BEA46C-27F7-4109-8CCE-BF2B6A27B315}" destId="{E3666011-674E-4792-ACE8-1A562AB780A7}" srcOrd="1" destOrd="0" parTransId="{C8DB684F-986C-4F83-A27C-32F10A0FC84A}" sibTransId="{FFC9D0F4-CA63-4228-88B3-D35F7983DBC0}"/>
    <dgm:cxn modelId="{97B12DB3-9E01-4B8B-8A1A-EF89559454B3}" type="presOf" srcId="{09CC8084-B564-46DB-B5B3-1F2699C1B672}" destId="{D572E014-C8D7-46A6-B522-74CBB9163DCE}" srcOrd="0" destOrd="0" presId="urn:microsoft.com/office/officeart/2009/layout/CirclePictureHierarchy"/>
    <dgm:cxn modelId="{E527FFCB-912D-4B0D-B234-5ABBADF71864}" srcId="{F90EC6AB-7AB8-42E8-A4AE-D1DD72C2A6A1}" destId="{56022A0F-8E69-44EC-A820-0EC0563B4ACE}" srcOrd="1" destOrd="0" parTransId="{F3C87CD0-6138-4EBD-9EC0-93B530F2F446}" sibTransId="{4C03E58F-7D18-483D-9F12-44A2C0FEAE61}"/>
    <dgm:cxn modelId="{418F4BDD-ADEF-4D19-A278-46A28EA480E1}" type="presOf" srcId="{2D263811-F5FD-411B-820A-42F4697A951A}" destId="{9B83AA65-FA8B-4102-AF16-D9CE600A3BEA}" srcOrd="0" destOrd="0" presId="urn:microsoft.com/office/officeart/2009/layout/CirclePictureHierarchy"/>
    <dgm:cxn modelId="{40A5A1E7-8B35-4187-B48A-16FFA4A7065F}" type="presOf" srcId="{56022A0F-8E69-44EC-A820-0EC0563B4ACE}" destId="{106F3DFE-629A-4FF6-AD4C-A14B4AEE8DB6}" srcOrd="0" destOrd="0" presId="urn:microsoft.com/office/officeart/2009/layout/CirclePictureHierarchy"/>
    <dgm:cxn modelId="{E9F1E3F4-7403-4690-A635-6AAC175AA782}" type="presOf" srcId="{3EA98634-D362-4266-BF03-5D974AD468F7}" destId="{B87361E5-000C-4AE4-831C-14E8B837093E}" srcOrd="0" destOrd="0" presId="urn:microsoft.com/office/officeart/2009/layout/CirclePictureHierarchy"/>
    <dgm:cxn modelId="{2F61D4FB-B5EE-45DD-A7E5-7B5F464C5125}" srcId="{E3666011-674E-4792-ACE8-1A562AB780A7}" destId="{1E8E05FF-76AB-4953-BB83-74C020D8F93E}" srcOrd="0" destOrd="0" parTransId="{3B388A6E-CBAC-4F6C-A839-10E23DB091B5}" sibTransId="{49020FA0-C570-4100-B560-D7CA6E79B31A}"/>
    <dgm:cxn modelId="{8EEEAC85-F569-4AF9-81AD-1F63EEAEF6FA}" type="presParOf" srcId="{71CD9826-7AD8-4D93-B1E5-0A31E4E4DD76}" destId="{4DF96D73-1AF1-4DCA-9830-B10EE5884358}" srcOrd="0" destOrd="0" presId="urn:microsoft.com/office/officeart/2009/layout/CirclePictureHierarchy"/>
    <dgm:cxn modelId="{ACE02B11-512B-4FD0-8410-8A73F322DF19}" type="presParOf" srcId="{4DF96D73-1AF1-4DCA-9830-B10EE5884358}" destId="{C705771B-0457-401A-AF5A-DE6A59DCEA15}" srcOrd="0" destOrd="0" presId="urn:microsoft.com/office/officeart/2009/layout/CirclePictureHierarchy"/>
    <dgm:cxn modelId="{18F47E7C-EB55-4283-9653-60D8697D5344}" type="presParOf" srcId="{C705771B-0457-401A-AF5A-DE6A59DCEA15}" destId="{ABD1843F-7ED0-47BB-B6BF-1363785728AF}" srcOrd="0" destOrd="0" presId="urn:microsoft.com/office/officeart/2009/layout/CirclePictureHierarchy"/>
    <dgm:cxn modelId="{4EE12DC0-77CE-4E19-97DA-0C221036E319}" type="presParOf" srcId="{C705771B-0457-401A-AF5A-DE6A59DCEA15}" destId="{CEBFA5B3-6894-4004-B534-463E93E509D9}" srcOrd="1" destOrd="0" presId="urn:microsoft.com/office/officeart/2009/layout/CirclePictureHierarchy"/>
    <dgm:cxn modelId="{D3053FB2-748A-4441-B7B9-7BB71AABD7F6}" type="presParOf" srcId="{4DF96D73-1AF1-4DCA-9830-B10EE5884358}" destId="{90C05817-BF1F-4F9E-9605-5F31421A43CA}" srcOrd="1" destOrd="0" presId="urn:microsoft.com/office/officeart/2009/layout/CirclePictureHierarchy"/>
    <dgm:cxn modelId="{FFE8C023-1B55-46F2-8711-A0C3CFAE77F9}" type="presParOf" srcId="{90C05817-BF1F-4F9E-9605-5F31421A43CA}" destId="{8E8641FE-FF55-41FF-8F09-57A483FA4714}" srcOrd="0" destOrd="0" presId="urn:microsoft.com/office/officeart/2009/layout/CirclePictureHierarchy"/>
    <dgm:cxn modelId="{493FCC97-3A0D-46BF-BAE0-29B053B5EB4A}" type="presParOf" srcId="{90C05817-BF1F-4F9E-9605-5F31421A43CA}" destId="{E907F265-9FCB-4423-AC80-082A042D5CAD}" srcOrd="1" destOrd="0" presId="urn:microsoft.com/office/officeart/2009/layout/CirclePictureHierarchy"/>
    <dgm:cxn modelId="{09F97132-CC32-4DA3-9DC8-5B29483661EC}" type="presParOf" srcId="{E907F265-9FCB-4423-AC80-082A042D5CAD}" destId="{A6510A40-8B64-46C4-960D-4559BCEFAB37}" srcOrd="0" destOrd="0" presId="urn:microsoft.com/office/officeart/2009/layout/CirclePictureHierarchy"/>
    <dgm:cxn modelId="{9BAD1C8A-DE89-4B81-99A3-89B060484589}" type="presParOf" srcId="{A6510A40-8B64-46C4-960D-4559BCEFAB37}" destId="{34953ACF-897A-4822-953E-E5B119F2855C}" srcOrd="0" destOrd="0" presId="urn:microsoft.com/office/officeart/2009/layout/CirclePictureHierarchy"/>
    <dgm:cxn modelId="{31DB067D-2B79-4120-8E49-FEDBDDB894C1}" type="presParOf" srcId="{A6510A40-8B64-46C4-960D-4559BCEFAB37}" destId="{0AF9D915-3A7E-4CA5-9913-744213DEA66B}" srcOrd="1" destOrd="0" presId="urn:microsoft.com/office/officeart/2009/layout/CirclePictureHierarchy"/>
    <dgm:cxn modelId="{07B0418E-9D92-4F7D-8A7B-B545CB8C3044}" type="presParOf" srcId="{E907F265-9FCB-4423-AC80-082A042D5CAD}" destId="{E4A34E67-3571-405D-A623-16F7CE2B86DA}" srcOrd="1" destOrd="0" presId="urn:microsoft.com/office/officeart/2009/layout/CirclePictureHierarchy"/>
    <dgm:cxn modelId="{61531CC7-A524-4B20-AEAD-015CF052D772}" type="presParOf" srcId="{E4A34E67-3571-405D-A623-16F7CE2B86DA}" destId="{86F45B9C-29E0-4B73-A5FA-4CD33CCBB54B}" srcOrd="0" destOrd="0" presId="urn:microsoft.com/office/officeart/2009/layout/CirclePictureHierarchy"/>
    <dgm:cxn modelId="{79AE3836-A12B-43FD-8B02-5F5170B8B9F0}" type="presParOf" srcId="{E4A34E67-3571-405D-A623-16F7CE2B86DA}" destId="{9AA001C3-0C9E-4D62-9490-93927DF4982D}" srcOrd="1" destOrd="0" presId="urn:microsoft.com/office/officeart/2009/layout/CirclePictureHierarchy"/>
    <dgm:cxn modelId="{EF0A2653-3C9E-4A69-B663-B0F69E7205AC}" type="presParOf" srcId="{9AA001C3-0C9E-4D62-9490-93927DF4982D}" destId="{D0786698-F7CB-43A0-8767-182AC982A287}" srcOrd="0" destOrd="0" presId="urn:microsoft.com/office/officeart/2009/layout/CirclePictureHierarchy"/>
    <dgm:cxn modelId="{6ED1361E-31D8-4AC7-8B31-DF67529ED8FC}" type="presParOf" srcId="{D0786698-F7CB-43A0-8767-182AC982A287}" destId="{1A440240-1FDC-4444-840B-77C36133E937}" srcOrd="0" destOrd="0" presId="urn:microsoft.com/office/officeart/2009/layout/CirclePictureHierarchy"/>
    <dgm:cxn modelId="{28D7CF1E-E74B-449F-9269-4B13EBDA58F1}" type="presParOf" srcId="{D0786698-F7CB-43A0-8767-182AC982A287}" destId="{9B83AA65-FA8B-4102-AF16-D9CE600A3BEA}" srcOrd="1" destOrd="0" presId="urn:microsoft.com/office/officeart/2009/layout/CirclePictureHierarchy"/>
    <dgm:cxn modelId="{733437A2-FE8C-492E-B31F-1F0419DD13F6}" type="presParOf" srcId="{9AA001C3-0C9E-4D62-9490-93927DF4982D}" destId="{6EDBD567-8F9F-495A-BCCA-427D5D4FDE2A}" srcOrd="1" destOrd="0" presId="urn:microsoft.com/office/officeart/2009/layout/CirclePictureHierarchy"/>
    <dgm:cxn modelId="{650B72DC-9CB8-40A1-9A2A-801283D09E1B}" type="presParOf" srcId="{E4A34E67-3571-405D-A623-16F7CE2B86DA}" destId="{DF239866-C4E4-4EBD-85FE-911548047791}" srcOrd="2" destOrd="0" presId="urn:microsoft.com/office/officeart/2009/layout/CirclePictureHierarchy"/>
    <dgm:cxn modelId="{33205678-1D88-4558-963D-51F2C36D8018}" type="presParOf" srcId="{E4A34E67-3571-405D-A623-16F7CE2B86DA}" destId="{07E6CFA9-620C-447A-879D-8A4C82D7CB0B}" srcOrd="3" destOrd="0" presId="urn:microsoft.com/office/officeart/2009/layout/CirclePictureHierarchy"/>
    <dgm:cxn modelId="{6E725464-EDF8-4BDC-AC9F-A82583CB0BB8}" type="presParOf" srcId="{07E6CFA9-620C-447A-879D-8A4C82D7CB0B}" destId="{7A937019-55EE-4D3D-A40B-13BDCBFB43E7}" srcOrd="0" destOrd="0" presId="urn:microsoft.com/office/officeart/2009/layout/CirclePictureHierarchy"/>
    <dgm:cxn modelId="{C78E0A47-EB39-4A1A-A81D-D99B7C1583DB}" type="presParOf" srcId="{7A937019-55EE-4D3D-A40B-13BDCBFB43E7}" destId="{8220347A-879F-4846-A88B-A3B8C7563ADE}" srcOrd="0" destOrd="0" presId="urn:microsoft.com/office/officeart/2009/layout/CirclePictureHierarchy"/>
    <dgm:cxn modelId="{AD6768C1-97E3-4FA6-9AFB-3A0648487BCE}" type="presParOf" srcId="{7A937019-55EE-4D3D-A40B-13BDCBFB43E7}" destId="{106F3DFE-629A-4FF6-AD4C-A14B4AEE8DB6}" srcOrd="1" destOrd="0" presId="urn:microsoft.com/office/officeart/2009/layout/CirclePictureHierarchy"/>
    <dgm:cxn modelId="{A11342D0-CB04-4AEB-891B-1A5A98AD1256}" type="presParOf" srcId="{07E6CFA9-620C-447A-879D-8A4C82D7CB0B}" destId="{C9B31B10-1F8C-4152-A1B8-7C47679872DA}" srcOrd="1" destOrd="0" presId="urn:microsoft.com/office/officeart/2009/layout/CirclePictureHierarchy"/>
    <dgm:cxn modelId="{51FA00D9-1781-4417-AEC5-B0ADA05CB003}" type="presParOf" srcId="{C9B31B10-1F8C-4152-A1B8-7C47679872DA}" destId="{D572E014-C8D7-46A6-B522-74CBB9163DCE}" srcOrd="0" destOrd="0" presId="urn:microsoft.com/office/officeart/2009/layout/CirclePictureHierarchy"/>
    <dgm:cxn modelId="{23422BB9-E270-4A81-B7EB-FB3E43BB92BD}" type="presParOf" srcId="{C9B31B10-1F8C-4152-A1B8-7C47679872DA}" destId="{411FBFAE-FF23-4706-8DA3-3A5D81C0423C}" srcOrd="1" destOrd="0" presId="urn:microsoft.com/office/officeart/2009/layout/CirclePictureHierarchy"/>
    <dgm:cxn modelId="{97F6B42D-C8A3-456C-8F06-4BDC2E927664}" type="presParOf" srcId="{411FBFAE-FF23-4706-8DA3-3A5D81C0423C}" destId="{83A8D9A0-E8A5-4E28-AF83-2E1A20205101}" srcOrd="0" destOrd="0" presId="urn:microsoft.com/office/officeart/2009/layout/CirclePictureHierarchy"/>
    <dgm:cxn modelId="{18212BA4-DF45-4FE2-AF5C-A961F15FD21A}" type="presParOf" srcId="{83A8D9A0-E8A5-4E28-AF83-2E1A20205101}" destId="{4E7A8E21-A86D-46AA-B763-A48E3CD5FFA6}" srcOrd="0" destOrd="0" presId="urn:microsoft.com/office/officeart/2009/layout/CirclePictureHierarchy"/>
    <dgm:cxn modelId="{E07311C8-8C17-4D9E-A534-308A0A4B82DD}" type="presParOf" srcId="{83A8D9A0-E8A5-4E28-AF83-2E1A20205101}" destId="{7FA4D177-AFB5-4C30-8573-B29915A7530F}" srcOrd="1" destOrd="0" presId="urn:microsoft.com/office/officeart/2009/layout/CirclePictureHierarchy"/>
    <dgm:cxn modelId="{4CB57404-727F-4A2C-9A75-DE4942BE0E20}" type="presParOf" srcId="{411FBFAE-FF23-4706-8DA3-3A5D81C0423C}" destId="{3608570D-FB96-4E5D-82DA-7428CFBEB15C}" srcOrd="1" destOrd="0" presId="urn:microsoft.com/office/officeart/2009/layout/CirclePictureHierarchy"/>
    <dgm:cxn modelId="{5DE3CBA3-0A55-453A-B467-93DBCEE364F6}" type="presParOf" srcId="{3608570D-FB96-4E5D-82DA-7428CFBEB15C}" destId="{B87361E5-000C-4AE4-831C-14E8B837093E}" srcOrd="0" destOrd="0" presId="urn:microsoft.com/office/officeart/2009/layout/CirclePictureHierarchy"/>
    <dgm:cxn modelId="{83BCC2AC-9665-4078-966B-8696F50B03A0}" type="presParOf" srcId="{3608570D-FB96-4E5D-82DA-7428CFBEB15C}" destId="{710D8446-5633-4313-97B9-58BFFE74EEE6}" srcOrd="1" destOrd="0" presId="urn:microsoft.com/office/officeart/2009/layout/CirclePictureHierarchy"/>
    <dgm:cxn modelId="{22B3841C-163C-476D-A9DD-CF72237C5B49}" type="presParOf" srcId="{710D8446-5633-4313-97B9-58BFFE74EEE6}" destId="{A332E10A-94F2-467E-9B5E-7A4FE5213607}" srcOrd="0" destOrd="0" presId="urn:microsoft.com/office/officeart/2009/layout/CirclePictureHierarchy"/>
    <dgm:cxn modelId="{A9D7B333-4289-4046-8E13-965D402EAA9B}" type="presParOf" srcId="{A332E10A-94F2-467E-9B5E-7A4FE5213607}" destId="{AA56D470-FE4A-4F70-9A00-088D537B1213}" srcOrd="0" destOrd="0" presId="urn:microsoft.com/office/officeart/2009/layout/CirclePictureHierarchy"/>
    <dgm:cxn modelId="{FE5205F5-BD5F-4FDB-920A-8DE57AF1E306}" type="presParOf" srcId="{A332E10A-94F2-467E-9B5E-7A4FE5213607}" destId="{5B06C870-2013-486E-8AF8-0677C3F0CA6A}" srcOrd="1" destOrd="0" presId="urn:microsoft.com/office/officeart/2009/layout/CirclePictureHierarchy"/>
    <dgm:cxn modelId="{115DEBE2-C7B1-449E-A40B-B37E1753F570}" type="presParOf" srcId="{710D8446-5633-4313-97B9-58BFFE74EEE6}" destId="{E1B44FE4-2167-4270-A222-F6FE0C93CE51}" srcOrd="1" destOrd="0" presId="urn:microsoft.com/office/officeart/2009/layout/CirclePictureHierarchy"/>
    <dgm:cxn modelId="{1610DAD2-2EB6-4A04-971C-E5FEC44CE144}" type="presParOf" srcId="{90C05817-BF1F-4F9E-9605-5F31421A43CA}" destId="{842535F1-E07B-4D2D-A4FF-AB6D970CD1A8}" srcOrd="2" destOrd="0" presId="urn:microsoft.com/office/officeart/2009/layout/CirclePictureHierarchy"/>
    <dgm:cxn modelId="{EA556F54-7774-41FF-ACDB-48F787C385BC}" type="presParOf" srcId="{90C05817-BF1F-4F9E-9605-5F31421A43CA}" destId="{E61AF54E-8F7C-434A-AF1C-2392021D85D2}" srcOrd="3" destOrd="0" presId="urn:microsoft.com/office/officeart/2009/layout/CirclePictureHierarchy"/>
    <dgm:cxn modelId="{D7D4A9E7-1B07-43E6-B7AF-BAC855A528E8}" type="presParOf" srcId="{E61AF54E-8F7C-434A-AF1C-2392021D85D2}" destId="{0157D73E-49B6-4D12-9C02-7D933707F3DE}" srcOrd="0" destOrd="0" presId="urn:microsoft.com/office/officeart/2009/layout/CirclePictureHierarchy"/>
    <dgm:cxn modelId="{695F73D0-45C5-46E6-BDB9-2718B4541A48}" type="presParOf" srcId="{0157D73E-49B6-4D12-9C02-7D933707F3DE}" destId="{C7970685-FA1F-484D-BE61-DCA72B6C24E9}" srcOrd="0" destOrd="0" presId="urn:microsoft.com/office/officeart/2009/layout/CirclePictureHierarchy"/>
    <dgm:cxn modelId="{34226971-5FA5-48E6-B566-FFB669ACDF70}" type="presParOf" srcId="{0157D73E-49B6-4D12-9C02-7D933707F3DE}" destId="{9E39827C-AA20-41E7-940F-09E416A9E795}" srcOrd="1" destOrd="0" presId="urn:microsoft.com/office/officeart/2009/layout/CirclePictureHierarchy"/>
    <dgm:cxn modelId="{8CABFF09-9DFE-4F5D-97DA-42FE69E2EA38}" type="presParOf" srcId="{E61AF54E-8F7C-434A-AF1C-2392021D85D2}" destId="{BA2AEF0B-84D2-4E3A-AE70-5126787B35B2}" srcOrd="1" destOrd="0" presId="urn:microsoft.com/office/officeart/2009/layout/CirclePictureHierarchy"/>
    <dgm:cxn modelId="{A0202A44-CE29-4659-A04B-12D22DFAF89C}" type="presParOf" srcId="{BA2AEF0B-84D2-4E3A-AE70-5126787B35B2}" destId="{75606249-93F1-456B-8EF6-3F048994C545}" srcOrd="0" destOrd="0" presId="urn:microsoft.com/office/officeart/2009/layout/CirclePictureHierarchy"/>
    <dgm:cxn modelId="{7CDDAF32-E69A-4088-965F-234D91FF745A}" type="presParOf" srcId="{BA2AEF0B-84D2-4E3A-AE70-5126787B35B2}" destId="{5D623F66-D96D-4858-A995-9C97C3334213}" srcOrd="1" destOrd="0" presId="urn:microsoft.com/office/officeart/2009/layout/CirclePictureHierarchy"/>
    <dgm:cxn modelId="{B7CC6CC8-179D-44A0-A025-CDA4C5E271FB}" type="presParOf" srcId="{5D623F66-D96D-4858-A995-9C97C3334213}" destId="{D274B980-B596-497A-923D-A24B269D5877}" srcOrd="0" destOrd="0" presId="urn:microsoft.com/office/officeart/2009/layout/CirclePictureHierarchy"/>
    <dgm:cxn modelId="{01F5F41D-A795-4D21-9B0A-384F4A6AACC8}" type="presParOf" srcId="{D274B980-B596-497A-923D-A24B269D5877}" destId="{5E13B9B1-EBC3-4CD3-9872-805B55E0A7D6}" srcOrd="0" destOrd="0" presId="urn:microsoft.com/office/officeart/2009/layout/CirclePictureHierarchy"/>
    <dgm:cxn modelId="{5C7237F5-8660-4A01-A369-09877312DCB2}" type="presParOf" srcId="{D274B980-B596-497A-923D-A24B269D5877}" destId="{C0B35AB6-FD63-4FC8-8035-F8F81DCFA3A0}" srcOrd="1" destOrd="0" presId="urn:microsoft.com/office/officeart/2009/layout/CirclePictureHierarchy"/>
    <dgm:cxn modelId="{B1AE07EA-F7D2-4631-AA0B-E17E78EB1E23}" type="presParOf" srcId="{5D623F66-D96D-4858-A995-9C97C3334213}" destId="{9BCD5D77-06DF-4D0A-B39F-4D4D19275D4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8F0B6-700B-4D8D-9936-99E3F1AEBBEE}" type="doc">
      <dgm:prSet loTypeId="urn:microsoft.com/office/officeart/2005/8/layout/cycle8" loCatId="cycle" qsTypeId="urn:microsoft.com/office/officeart/2005/8/quickstyle/simple1" qsCatId="simple" csTypeId="urn:microsoft.com/office/officeart/2005/8/colors/accent6_5" csCatId="accent6" phldr="1"/>
      <dgm:spPr/>
    </dgm:pt>
    <dgm:pt modelId="{5725E884-0784-4165-974F-BFA64E30034E}">
      <dgm:prSet phldrT="[Texto]" custT="1"/>
      <dgm:spPr/>
      <dgm:t>
        <a:bodyPr/>
        <a:lstStyle/>
        <a:p>
          <a:endParaRPr lang="es-CO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084B0D-7EEE-4B93-9B45-9C8FA37F1138}" type="sibTrans" cxnId="{C6B47070-C64D-4F74-9C37-59EF12FF260B}">
      <dgm:prSet/>
      <dgm:spPr/>
      <dgm:t>
        <a:bodyPr/>
        <a:lstStyle/>
        <a:p>
          <a:endParaRPr lang="es-CO" sz="1800">
            <a:solidFill>
              <a:srgbClr val="274FB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07C8AA-B3A9-4871-B65B-38F665E748DD}" type="parTrans" cxnId="{C6B47070-C64D-4F74-9C37-59EF12FF260B}">
      <dgm:prSet/>
      <dgm:spPr/>
      <dgm:t>
        <a:bodyPr/>
        <a:lstStyle/>
        <a:p>
          <a:endParaRPr lang="es-CO" sz="1800">
            <a:solidFill>
              <a:srgbClr val="274FB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F6A82A-FCD6-4E8F-AEB3-DE55D918CE2B}">
      <dgm:prSet phldrT="[Texto]" custT="1"/>
      <dgm:spPr/>
      <dgm:t>
        <a:bodyPr/>
        <a:lstStyle/>
        <a:p>
          <a:endParaRPr lang="es-CO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FB1BEA-9742-4A0B-9390-14878595EDC5}" type="sibTrans" cxnId="{33E82753-01AC-4AFE-8C76-923217CE7950}">
      <dgm:prSet/>
      <dgm:spPr/>
      <dgm:t>
        <a:bodyPr/>
        <a:lstStyle/>
        <a:p>
          <a:endParaRPr lang="es-CO" sz="1800">
            <a:solidFill>
              <a:srgbClr val="274FB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2D66AB-0F81-478C-BB82-5A0E9323A8AD}" type="parTrans" cxnId="{33E82753-01AC-4AFE-8C76-923217CE7950}">
      <dgm:prSet/>
      <dgm:spPr/>
      <dgm:t>
        <a:bodyPr/>
        <a:lstStyle/>
        <a:p>
          <a:endParaRPr lang="es-CO" sz="1800">
            <a:solidFill>
              <a:srgbClr val="274FB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3116DC-ADDF-48D3-A264-A52167041FDB}">
      <dgm:prSet phldrT="[Texto]" custT="1"/>
      <dgm:spPr/>
      <dgm:t>
        <a:bodyPr/>
        <a:lstStyle/>
        <a:p>
          <a:endParaRPr lang="es-CO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87CA5-E53F-4FC2-99B8-9B3DECD29367}" type="sibTrans" cxnId="{FA12369A-6FA7-4271-BF58-C96139AA121E}">
      <dgm:prSet/>
      <dgm:spPr/>
      <dgm:t>
        <a:bodyPr/>
        <a:lstStyle/>
        <a:p>
          <a:endParaRPr lang="es-CO" sz="1800">
            <a:solidFill>
              <a:srgbClr val="274FB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6C45F4-7472-422E-B125-B354A71EC8A0}" type="parTrans" cxnId="{FA12369A-6FA7-4271-BF58-C96139AA121E}">
      <dgm:prSet/>
      <dgm:spPr/>
      <dgm:t>
        <a:bodyPr/>
        <a:lstStyle/>
        <a:p>
          <a:endParaRPr lang="es-CO" sz="1800">
            <a:solidFill>
              <a:srgbClr val="274FB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8F71BD-A4CB-4ADE-90B3-DDC8E230DB72}">
      <dgm:prSet phldrT="[Texto]" custT="1"/>
      <dgm:spPr/>
      <dgm:t>
        <a:bodyPr/>
        <a:lstStyle/>
        <a:p>
          <a:endParaRPr lang="es-CO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31A31B-75AD-461F-9EB3-0E27DE4A601A}" type="sibTrans" cxnId="{DA54DDC6-7F1A-46FD-A524-A451B65284B0}">
      <dgm:prSet/>
      <dgm:spPr/>
      <dgm:t>
        <a:bodyPr/>
        <a:lstStyle/>
        <a:p>
          <a:endParaRPr lang="es-CO" sz="1800">
            <a:solidFill>
              <a:srgbClr val="274FB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4F2F27-F2DC-48AE-A289-E83CBFF8AC19}" type="parTrans" cxnId="{DA54DDC6-7F1A-46FD-A524-A451B65284B0}">
      <dgm:prSet/>
      <dgm:spPr/>
      <dgm:t>
        <a:bodyPr/>
        <a:lstStyle/>
        <a:p>
          <a:endParaRPr lang="es-CO" sz="1800">
            <a:solidFill>
              <a:srgbClr val="274FB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AC1BB-34C6-402E-909B-F8CE6E723B15}" type="pres">
      <dgm:prSet presAssocID="{3F18F0B6-700B-4D8D-9936-99E3F1AEBBEE}" presName="compositeShape" presStyleCnt="0">
        <dgm:presLayoutVars>
          <dgm:chMax val="7"/>
          <dgm:dir/>
          <dgm:resizeHandles val="exact"/>
        </dgm:presLayoutVars>
      </dgm:prSet>
      <dgm:spPr/>
    </dgm:pt>
    <dgm:pt modelId="{3A13E0D5-21E9-4A1F-B10D-143EE126C170}" type="pres">
      <dgm:prSet presAssocID="{3F18F0B6-700B-4D8D-9936-99E3F1AEBBEE}" presName="wedge1" presStyleLbl="node1" presStyleIdx="0" presStyleCnt="4"/>
      <dgm:spPr/>
    </dgm:pt>
    <dgm:pt modelId="{614AF71B-2433-408D-8478-EE64A0D85308}" type="pres">
      <dgm:prSet presAssocID="{3F18F0B6-700B-4D8D-9936-99E3F1AEBBEE}" presName="dummy1a" presStyleCnt="0"/>
      <dgm:spPr/>
    </dgm:pt>
    <dgm:pt modelId="{0794DEFE-145B-44F0-B3E9-B6C1CF7AAC79}" type="pres">
      <dgm:prSet presAssocID="{3F18F0B6-700B-4D8D-9936-99E3F1AEBBEE}" presName="dummy1b" presStyleCnt="0"/>
      <dgm:spPr/>
    </dgm:pt>
    <dgm:pt modelId="{24B55535-86C3-4798-B7E1-9F0AD8D5545F}" type="pres">
      <dgm:prSet presAssocID="{3F18F0B6-700B-4D8D-9936-99E3F1AEBBE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17F00E-525F-49DE-8990-BF5F330670E4}" type="pres">
      <dgm:prSet presAssocID="{3F18F0B6-700B-4D8D-9936-99E3F1AEBBEE}" presName="wedge2" presStyleLbl="node1" presStyleIdx="1" presStyleCnt="4"/>
      <dgm:spPr/>
    </dgm:pt>
    <dgm:pt modelId="{FB1861B6-9E74-4AF7-9B66-02468AC4A3B1}" type="pres">
      <dgm:prSet presAssocID="{3F18F0B6-700B-4D8D-9936-99E3F1AEBBEE}" presName="dummy2a" presStyleCnt="0"/>
      <dgm:spPr/>
    </dgm:pt>
    <dgm:pt modelId="{02FEE33E-A7E2-40AA-ABAD-7737C25567D2}" type="pres">
      <dgm:prSet presAssocID="{3F18F0B6-700B-4D8D-9936-99E3F1AEBBEE}" presName="dummy2b" presStyleCnt="0"/>
      <dgm:spPr/>
    </dgm:pt>
    <dgm:pt modelId="{F3B7F9F8-FE28-4FD1-89A4-6AB92A2047CE}" type="pres">
      <dgm:prSet presAssocID="{3F18F0B6-700B-4D8D-9936-99E3F1AEBBE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1F2239C-9CE2-4BA5-BFCB-FE94731D63A4}" type="pres">
      <dgm:prSet presAssocID="{3F18F0B6-700B-4D8D-9936-99E3F1AEBBEE}" presName="wedge3" presStyleLbl="node1" presStyleIdx="2" presStyleCnt="4"/>
      <dgm:spPr/>
    </dgm:pt>
    <dgm:pt modelId="{29629CBC-A8D0-4C24-9BBE-315FFE559AE4}" type="pres">
      <dgm:prSet presAssocID="{3F18F0B6-700B-4D8D-9936-99E3F1AEBBEE}" presName="dummy3a" presStyleCnt="0"/>
      <dgm:spPr/>
    </dgm:pt>
    <dgm:pt modelId="{5C6E2982-DA07-4A14-8903-99154EBB74FA}" type="pres">
      <dgm:prSet presAssocID="{3F18F0B6-700B-4D8D-9936-99E3F1AEBBEE}" presName="dummy3b" presStyleCnt="0"/>
      <dgm:spPr/>
    </dgm:pt>
    <dgm:pt modelId="{D4F63A65-75E5-4D4D-9A6C-D6AADB1E9CCB}" type="pres">
      <dgm:prSet presAssocID="{3F18F0B6-700B-4D8D-9936-99E3F1AEBBE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131013E-056F-41F8-800C-7D147CDB9129}" type="pres">
      <dgm:prSet presAssocID="{3F18F0B6-700B-4D8D-9936-99E3F1AEBBEE}" presName="wedge4" presStyleLbl="node1" presStyleIdx="3" presStyleCnt="4"/>
      <dgm:spPr/>
    </dgm:pt>
    <dgm:pt modelId="{5ACA80AA-4AA7-47F1-9342-EEBF836B251D}" type="pres">
      <dgm:prSet presAssocID="{3F18F0B6-700B-4D8D-9936-99E3F1AEBBEE}" presName="dummy4a" presStyleCnt="0"/>
      <dgm:spPr/>
    </dgm:pt>
    <dgm:pt modelId="{FE249CE1-5914-4EF1-82AE-AE43A03E96AD}" type="pres">
      <dgm:prSet presAssocID="{3F18F0B6-700B-4D8D-9936-99E3F1AEBBEE}" presName="dummy4b" presStyleCnt="0"/>
      <dgm:spPr/>
    </dgm:pt>
    <dgm:pt modelId="{0C2F5BE6-1F9C-4FC3-B61E-7339DEBBFDB6}" type="pres">
      <dgm:prSet presAssocID="{3F18F0B6-700B-4D8D-9936-99E3F1AEBBE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04F8975-681C-48CF-BA8B-F16506958691}" type="pres">
      <dgm:prSet presAssocID="{05084B0D-7EEE-4B93-9B45-9C8FA37F1138}" presName="arrowWedge1" presStyleLbl="fgSibTrans2D1" presStyleIdx="0" presStyleCnt="4"/>
      <dgm:spPr/>
    </dgm:pt>
    <dgm:pt modelId="{870490EF-273C-4560-99C7-11C91E87F937}" type="pres">
      <dgm:prSet presAssocID="{98FB1BEA-9742-4A0B-9390-14878595EDC5}" presName="arrowWedge2" presStyleLbl="fgSibTrans2D1" presStyleIdx="1" presStyleCnt="4"/>
      <dgm:spPr/>
    </dgm:pt>
    <dgm:pt modelId="{B5270DE8-7074-461E-A14B-D3F5F5790F6D}" type="pres">
      <dgm:prSet presAssocID="{DFB87CA5-E53F-4FC2-99B8-9B3DECD29367}" presName="arrowWedge3" presStyleLbl="fgSibTrans2D1" presStyleIdx="2" presStyleCnt="4"/>
      <dgm:spPr/>
    </dgm:pt>
    <dgm:pt modelId="{DBD38F75-78D9-46E1-8435-2499C8072C1C}" type="pres">
      <dgm:prSet presAssocID="{FE31A31B-75AD-461F-9EB3-0E27DE4A601A}" presName="arrowWedge4" presStyleLbl="fgSibTrans2D1" presStyleIdx="3" presStyleCnt="4"/>
      <dgm:spPr/>
    </dgm:pt>
  </dgm:ptLst>
  <dgm:cxnLst>
    <dgm:cxn modelId="{B0F48841-EF88-4A36-9485-AF7D7428ABC0}" type="presOf" srcId="{5725E884-0784-4165-974F-BFA64E30034E}" destId="{24B55535-86C3-4798-B7E1-9F0AD8D5545F}" srcOrd="1" destOrd="0" presId="urn:microsoft.com/office/officeart/2005/8/layout/cycle8"/>
    <dgm:cxn modelId="{29D08B4C-BDCD-4345-B183-D8AADF333601}" type="presOf" srcId="{C83116DC-ADDF-48D3-A264-A52167041FDB}" destId="{91F2239C-9CE2-4BA5-BFCB-FE94731D63A4}" srcOrd="0" destOrd="0" presId="urn:microsoft.com/office/officeart/2005/8/layout/cycle8"/>
    <dgm:cxn modelId="{C6B47070-C64D-4F74-9C37-59EF12FF260B}" srcId="{3F18F0B6-700B-4D8D-9936-99E3F1AEBBEE}" destId="{5725E884-0784-4165-974F-BFA64E30034E}" srcOrd="0" destOrd="0" parTransId="{6607C8AA-B3A9-4871-B65B-38F665E748DD}" sibTransId="{05084B0D-7EEE-4B93-9B45-9C8FA37F1138}"/>
    <dgm:cxn modelId="{33E82753-01AC-4AFE-8C76-923217CE7950}" srcId="{3F18F0B6-700B-4D8D-9936-99E3F1AEBBEE}" destId="{9FF6A82A-FCD6-4E8F-AEB3-DE55D918CE2B}" srcOrd="1" destOrd="0" parTransId="{682D66AB-0F81-478C-BB82-5A0E9323A8AD}" sibTransId="{98FB1BEA-9742-4A0B-9390-14878595EDC5}"/>
    <dgm:cxn modelId="{28682686-9FE1-491F-A97F-10AEF4E8B521}" type="presOf" srcId="{5725E884-0784-4165-974F-BFA64E30034E}" destId="{3A13E0D5-21E9-4A1F-B10D-143EE126C170}" srcOrd="0" destOrd="0" presId="urn:microsoft.com/office/officeart/2005/8/layout/cycle8"/>
    <dgm:cxn modelId="{FA12369A-6FA7-4271-BF58-C96139AA121E}" srcId="{3F18F0B6-700B-4D8D-9936-99E3F1AEBBEE}" destId="{C83116DC-ADDF-48D3-A264-A52167041FDB}" srcOrd="2" destOrd="0" parTransId="{636C45F4-7472-422E-B125-B354A71EC8A0}" sibTransId="{DFB87CA5-E53F-4FC2-99B8-9B3DECD29367}"/>
    <dgm:cxn modelId="{A873499A-6C01-437E-A8EC-92E087ABE7BC}" type="presOf" srcId="{9FF6A82A-FCD6-4E8F-AEB3-DE55D918CE2B}" destId="{7B17F00E-525F-49DE-8990-BF5F330670E4}" srcOrd="0" destOrd="0" presId="urn:microsoft.com/office/officeart/2005/8/layout/cycle8"/>
    <dgm:cxn modelId="{5BB137A2-7E0C-46A2-B1FD-623D66C5D77C}" type="presOf" srcId="{3F18F0B6-700B-4D8D-9936-99E3F1AEBBEE}" destId="{F9CAC1BB-34C6-402E-909B-F8CE6E723B15}" srcOrd="0" destOrd="0" presId="urn:microsoft.com/office/officeart/2005/8/layout/cycle8"/>
    <dgm:cxn modelId="{293FE3A3-4DA3-4548-BB73-00092A6A5926}" type="presOf" srcId="{9FF6A82A-FCD6-4E8F-AEB3-DE55D918CE2B}" destId="{F3B7F9F8-FE28-4FD1-89A4-6AB92A2047CE}" srcOrd="1" destOrd="0" presId="urn:microsoft.com/office/officeart/2005/8/layout/cycle8"/>
    <dgm:cxn modelId="{4249EAA7-69FD-4CC3-8AC1-83DB175BE77F}" type="presOf" srcId="{7F8F71BD-A4CB-4ADE-90B3-DDC8E230DB72}" destId="{E131013E-056F-41F8-800C-7D147CDB9129}" srcOrd="0" destOrd="0" presId="urn:microsoft.com/office/officeart/2005/8/layout/cycle8"/>
    <dgm:cxn modelId="{DA54DDC6-7F1A-46FD-A524-A451B65284B0}" srcId="{3F18F0B6-700B-4D8D-9936-99E3F1AEBBEE}" destId="{7F8F71BD-A4CB-4ADE-90B3-DDC8E230DB72}" srcOrd="3" destOrd="0" parTransId="{7E4F2F27-F2DC-48AE-A289-E83CBFF8AC19}" sibTransId="{FE31A31B-75AD-461F-9EB3-0E27DE4A601A}"/>
    <dgm:cxn modelId="{947E25DA-C641-43CD-B438-74CA87CA615D}" type="presOf" srcId="{7F8F71BD-A4CB-4ADE-90B3-DDC8E230DB72}" destId="{0C2F5BE6-1F9C-4FC3-B61E-7339DEBBFDB6}" srcOrd="1" destOrd="0" presId="urn:microsoft.com/office/officeart/2005/8/layout/cycle8"/>
    <dgm:cxn modelId="{73501EEF-7E1F-45FC-8368-05C8EB2764BD}" type="presOf" srcId="{C83116DC-ADDF-48D3-A264-A52167041FDB}" destId="{D4F63A65-75E5-4D4D-9A6C-D6AADB1E9CCB}" srcOrd="1" destOrd="0" presId="urn:microsoft.com/office/officeart/2005/8/layout/cycle8"/>
    <dgm:cxn modelId="{41D2D437-D05F-4B6A-9E49-A8FCED91AF53}" type="presParOf" srcId="{F9CAC1BB-34C6-402E-909B-F8CE6E723B15}" destId="{3A13E0D5-21E9-4A1F-B10D-143EE126C170}" srcOrd="0" destOrd="0" presId="urn:microsoft.com/office/officeart/2005/8/layout/cycle8"/>
    <dgm:cxn modelId="{D89E92BD-CD13-4DC4-8853-D9893CEAC301}" type="presParOf" srcId="{F9CAC1BB-34C6-402E-909B-F8CE6E723B15}" destId="{614AF71B-2433-408D-8478-EE64A0D85308}" srcOrd="1" destOrd="0" presId="urn:microsoft.com/office/officeart/2005/8/layout/cycle8"/>
    <dgm:cxn modelId="{1A9EA1E0-159F-4ACF-BA6D-4951F449B092}" type="presParOf" srcId="{F9CAC1BB-34C6-402E-909B-F8CE6E723B15}" destId="{0794DEFE-145B-44F0-B3E9-B6C1CF7AAC79}" srcOrd="2" destOrd="0" presId="urn:microsoft.com/office/officeart/2005/8/layout/cycle8"/>
    <dgm:cxn modelId="{4C1F5BEF-796E-489F-B271-1DCBCF1AAA08}" type="presParOf" srcId="{F9CAC1BB-34C6-402E-909B-F8CE6E723B15}" destId="{24B55535-86C3-4798-B7E1-9F0AD8D5545F}" srcOrd="3" destOrd="0" presId="urn:microsoft.com/office/officeart/2005/8/layout/cycle8"/>
    <dgm:cxn modelId="{D74482DB-23D3-4687-ABA1-E015F9E9F3D5}" type="presParOf" srcId="{F9CAC1BB-34C6-402E-909B-F8CE6E723B15}" destId="{7B17F00E-525F-49DE-8990-BF5F330670E4}" srcOrd="4" destOrd="0" presId="urn:microsoft.com/office/officeart/2005/8/layout/cycle8"/>
    <dgm:cxn modelId="{82FBAE36-5D47-4295-8398-68E5EFAD12B7}" type="presParOf" srcId="{F9CAC1BB-34C6-402E-909B-F8CE6E723B15}" destId="{FB1861B6-9E74-4AF7-9B66-02468AC4A3B1}" srcOrd="5" destOrd="0" presId="urn:microsoft.com/office/officeart/2005/8/layout/cycle8"/>
    <dgm:cxn modelId="{01BFB7DB-A092-4E83-A63E-A93171EDF203}" type="presParOf" srcId="{F9CAC1BB-34C6-402E-909B-F8CE6E723B15}" destId="{02FEE33E-A7E2-40AA-ABAD-7737C25567D2}" srcOrd="6" destOrd="0" presId="urn:microsoft.com/office/officeart/2005/8/layout/cycle8"/>
    <dgm:cxn modelId="{71C8CA53-7179-4987-B083-C93E5286669A}" type="presParOf" srcId="{F9CAC1BB-34C6-402E-909B-F8CE6E723B15}" destId="{F3B7F9F8-FE28-4FD1-89A4-6AB92A2047CE}" srcOrd="7" destOrd="0" presId="urn:microsoft.com/office/officeart/2005/8/layout/cycle8"/>
    <dgm:cxn modelId="{07667ED7-22B9-4F0A-A7E5-1D04DB53F204}" type="presParOf" srcId="{F9CAC1BB-34C6-402E-909B-F8CE6E723B15}" destId="{91F2239C-9CE2-4BA5-BFCB-FE94731D63A4}" srcOrd="8" destOrd="0" presId="urn:microsoft.com/office/officeart/2005/8/layout/cycle8"/>
    <dgm:cxn modelId="{3D733FF9-03A7-4CAD-8F3B-8C8543FB63DC}" type="presParOf" srcId="{F9CAC1BB-34C6-402E-909B-F8CE6E723B15}" destId="{29629CBC-A8D0-4C24-9BBE-315FFE559AE4}" srcOrd="9" destOrd="0" presId="urn:microsoft.com/office/officeart/2005/8/layout/cycle8"/>
    <dgm:cxn modelId="{F5B270C5-4A44-421F-A237-51C449177247}" type="presParOf" srcId="{F9CAC1BB-34C6-402E-909B-F8CE6E723B15}" destId="{5C6E2982-DA07-4A14-8903-99154EBB74FA}" srcOrd="10" destOrd="0" presId="urn:microsoft.com/office/officeart/2005/8/layout/cycle8"/>
    <dgm:cxn modelId="{2817BA31-9437-40EC-9043-D07B89737065}" type="presParOf" srcId="{F9CAC1BB-34C6-402E-909B-F8CE6E723B15}" destId="{D4F63A65-75E5-4D4D-9A6C-D6AADB1E9CCB}" srcOrd="11" destOrd="0" presId="urn:microsoft.com/office/officeart/2005/8/layout/cycle8"/>
    <dgm:cxn modelId="{8BABC053-3DBE-4868-818C-7E325C5511BD}" type="presParOf" srcId="{F9CAC1BB-34C6-402E-909B-F8CE6E723B15}" destId="{E131013E-056F-41F8-800C-7D147CDB9129}" srcOrd="12" destOrd="0" presId="urn:microsoft.com/office/officeart/2005/8/layout/cycle8"/>
    <dgm:cxn modelId="{75FDD068-19E3-4182-BDE7-89524C293BA8}" type="presParOf" srcId="{F9CAC1BB-34C6-402E-909B-F8CE6E723B15}" destId="{5ACA80AA-4AA7-47F1-9342-EEBF836B251D}" srcOrd="13" destOrd="0" presId="urn:microsoft.com/office/officeart/2005/8/layout/cycle8"/>
    <dgm:cxn modelId="{614110CD-DAF7-4D16-8460-163C1786228E}" type="presParOf" srcId="{F9CAC1BB-34C6-402E-909B-F8CE6E723B15}" destId="{FE249CE1-5914-4EF1-82AE-AE43A03E96AD}" srcOrd="14" destOrd="0" presId="urn:microsoft.com/office/officeart/2005/8/layout/cycle8"/>
    <dgm:cxn modelId="{B506536B-4DBF-40CC-8754-95B101C7ED96}" type="presParOf" srcId="{F9CAC1BB-34C6-402E-909B-F8CE6E723B15}" destId="{0C2F5BE6-1F9C-4FC3-B61E-7339DEBBFDB6}" srcOrd="15" destOrd="0" presId="urn:microsoft.com/office/officeart/2005/8/layout/cycle8"/>
    <dgm:cxn modelId="{98ABA365-DEE0-4D76-89EB-E5156F796286}" type="presParOf" srcId="{F9CAC1BB-34C6-402E-909B-F8CE6E723B15}" destId="{004F8975-681C-48CF-BA8B-F16506958691}" srcOrd="16" destOrd="0" presId="urn:microsoft.com/office/officeart/2005/8/layout/cycle8"/>
    <dgm:cxn modelId="{C0881E19-77F0-4C69-B940-A995FF9BCF39}" type="presParOf" srcId="{F9CAC1BB-34C6-402E-909B-F8CE6E723B15}" destId="{870490EF-273C-4560-99C7-11C91E87F937}" srcOrd="17" destOrd="0" presId="urn:microsoft.com/office/officeart/2005/8/layout/cycle8"/>
    <dgm:cxn modelId="{C62812C5-CF1C-4368-A789-1E409168CE80}" type="presParOf" srcId="{F9CAC1BB-34C6-402E-909B-F8CE6E723B15}" destId="{B5270DE8-7074-461E-A14B-D3F5F5790F6D}" srcOrd="18" destOrd="0" presId="urn:microsoft.com/office/officeart/2005/8/layout/cycle8"/>
    <dgm:cxn modelId="{903387E9-B387-4BA2-8F3A-81891F7CA2FB}" type="presParOf" srcId="{F9CAC1BB-34C6-402E-909B-F8CE6E723B15}" destId="{DBD38F75-78D9-46E1-8435-2499C8072C1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06249-93F1-456B-8EF6-3F048994C545}">
      <dsp:nvSpPr>
        <dsp:cNvPr id="0" name=""/>
        <dsp:cNvSpPr/>
      </dsp:nvSpPr>
      <dsp:spPr>
        <a:xfrm>
          <a:off x="4678224" y="1411303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535F1-E07B-4D2D-A4FF-AB6D970CD1A8}">
      <dsp:nvSpPr>
        <dsp:cNvPr id="0" name=""/>
        <dsp:cNvSpPr/>
      </dsp:nvSpPr>
      <dsp:spPr>
        <a:xfrm>
          <a:off x="3498930" y="630263"/>
          <a:ext cx="1225014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88"/>
              </a:lnTo>
              <a:lnTo>
                <a:pt x="1225014" y="94288"/>
              </a:lnTo>
              <a:lnTo>
                <a:pt x="1225014" y="18709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361E5-000C-4AE4-831C-14E8B837093E}">
      <dsp:nvSpPr>
        <dsp:cNvPr id="0" name=""/>
        <dsp:cNvSpPr/>
      </dsp:nvSpPr>
      <dsp:spPr>
        <a:xfrm>
          <a:off x="3044872" y="2973381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E014-C8D7-46A6-B522-74CBB9163DCE}">
      <dsp:nvSpPr>
        <dsp:cNvPr id="0" name=""/>
        <dsp:cNvSpPr/>
      </dsp:nvSpPr>
      <dsp:spPr>
        <a:xfrm>
          <a:off x="3044872" y="2192342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39866-C4E4-4EBD-85FE-911548047791}">
      <dsp:nvSpPr>
        <dsp:cNvPr id="0" name=""/>
        <dsp:cNvSpPr/>
      </dsp:nvSpPr>
      <dsp:spPr>
        <a:xfrm>
          <a:off x="2273916" y="1411303"/>
          <a:ext cx="816676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88"/>
              </a:lnTo>
              <a:lnTo>
                <a:pt x="816676" y="94288"/>
              </a:lnTo>
              <a:lnTo>
                <a:pt x="816676" y="18709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45B9C-29E0-4B73-A5FA-4CD33CCBB54B}">
      <dsp:nvSpPr>
        <dsp:cNvPr id="0" name=""/>
        <dsp:cNvSpPr/>
      </dsp:nvSpPr>
      <dsp:spPr>
        <a:xfrm>
          <a:off x="1457240" y="1411303"/>
          <a:ext cx="816676" cy="187093"/>
        </a:xfrm>
        <a:custGeom>
          <a:avLst/>
          <a:gdLst/>
          <a:ahLst/>
          <a:cxnLst/>
          <a:rect l="0" t="0" r="0" b="0"/>
          <a:pathLst>
            <a:path>
              <a:moveTo>
                <a:pt x="816676" y="0"/>
              </a:moveTo>
              <a:lnTo>
                <a:pt x="816676" y="94288"/>
              </a:lnTo>
              <a:lnTo>
                <a:pt x="0" y="94288"/>
              </a:lnTo>
              <a:lnTo>
                <a:pt x="0" y="18709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641FE-FF55-41FF-8F09-57A483FA4714}">
      <dsp:nvSpPr>
        <dsp:cNvPr id="0" name=""/>
        <dsp:cNvSpPr/>
      </dsp:nvSpPr>
      <dsp:spPr>
        <a:xfrm>
          <a:off x="2273916" y="630263"/>
          <a:ext cx="1225014" cy="187093"/>
        </a:xfrm>
        <a:custGeom>
          <a:avLst/>
          <a:gdLst/>
          <a:ahLst/>
          <a:cxnLst/>
          <a:rect l="0" t="0" r="0" b="0"/>
          <a:pathLst>
            <a:path>
              <a:moveTo>
                <a:pt x="1225014" y="0"/>
              </a:moveTo>
              <a:lnTo>
                <a:pt x="1225014" y="94288"/>
              </a:lnTo>
              <a:lnTo>
                <a:pt x="0" y="94288"/>
              </a:lnTo>
              <a:lnTo>
                <a:pt x="0" y="18709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1843F-7ED0-47BB-B6BF-1363785728AF}">
      <dsp:nvSpPr>
        <dsp:cNvPr id="0" name=""/>
        <dsp:cNvSpPr/>
      </dsp:nvSpPr>
      <dsp:spPr>
        <a:xfrm>
          <a:off x="3201957" y="36317"/>
          <a:ext cx="593946" cy="593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FA5B3-6894-4004-B534-463E93E509D9}">
      <dsp:nvSpPr>
        <dsp:cNvPr id="0" name=""/>
        <dsp:cNvSpPr/>
      </dsp:nvSpPr>
      <dsp:spPr>
        <a:xfrm>
          <a:off x="3795903" y="34832"/>
          <a:ext cx="890919" cy="59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000" b="1" kern="1200">
              <a:latin typeface="Signika Negative" pitchFamily="2" charset="0"/>
            </a:rPr>
            <a:t>Brainstorm</a:t>
          </a:r>
          <a:endParaRPr lang="en-US" sz="1000" b="1" kern="1200" dirty="0">
            <a:latin typeface="Signika Negative" pitchFamily="2" charset="0"/>
          </a:endParaRPr>
        </a:p>
      </dsp:txBody>
      <dsp:txXfrm>
        <a:off x="3795903" y="34832"/>
        <a:ext cx="890919" cy="593946"/>
      </dsp:txXfrm>
    </dsp:sp>
    <dsp:sp modelId="{34953ACF-897A-4822-953E-E5B119F2855C}">
      <dsp:nvSpPr>
        <dsp:cNvPr id="0" name=""/>
        <dsp:cNvSpPr/>
      </dsp:nvSpPr>
      <dsp:spPr>
        <a:xfrm>
          <a:off x="1976943" y="817357"/>
          <a:ext cx="593946" cy="593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9D915-3A7E-4CA5-9913-744213DEA66B}">
      <dsp:nvSpPr>
        <dsp:cNvPr id="0" name=""/>
        <dsp:cNvSpPr/>
      </dsp:nvSpPr>
      <dsp:spPr>
        <a:xfrm>
          <a:off x="2570889" y="815872"/>
          <a:ext cx="890919" cy="59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000" b="1" kern="1200">
              <a:latin typeface="Signika Negative" pitchFamily="2" charset="0"/>
            </a:rPr>
            <a:t>Concept</a:t>
          </a:r>
          <a:endParaRPr lang="en-US" sz="1000" b="1" kern="1200" dirty="0">
            <a:latin typeface="Signika Negative" pitchFamily="2" charset="0"/>
          </a:endParaRPr>
        </a:p>
      </dsp:txBody>
      <dsp:txXfrm>
        <a:off x="2570889" y="815872"/>
        <a:ext cx="890919" cy="593946"/>
      </dsp:txXfrm>
    </dsp:sp>
    <dsp:sp modelId="{1A440240-1FDC-4444-840B-77C36133E937}">
      <dsp:nvSpPr>
        <dsp:cNvPr id="0" name=""/>
        <dsp:cNvSpPr/>
      </dsp:nvSpPr>
      <dsp:spPr>
        <a:xfrm>
          <a:off x="1160267" y="1598396"/>
          <a:ext cx="593946" cy="593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3AA65-FA8B-4102-AF16-D9CE600A3BEA}">
      <dsp:nvSpPr>
        <dsp:cNvPr id="0" name=""/>
        <dsp:cNvSpPr/>
      </dsp:nvSpPr>
      <dsp:spPr>
        <a:xfrm>
          <a:off x="1754213" y="1596911"/>
          <a:ext cx="890919" cy="59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000" b="1" kern="1200">
              <a:latin typeface="Signika Negative" pitchFamily="2" charset="0"/>
            </a:rPr>
            <a:t>Design</a:t>
          </a:r>
          <a:endParaRPr lang="en-US" sz="1000" b="1" kern="1200" dirty="0">
            <a:latin typeface="Signika Negative" pitchFamily="2" charset="0"/>
          </a:endParaRPr>
        </a:p>
      </dsp:txBody>
      <dsp:txXfrm>
        <a:off x="1754213" y="1596911"/>
        <a:ext cx="890919" cy="593946"/>
      </dsp:txXfrm>
    </dsp:sp>
    <dsp:sp modelId="{8220347A-879F-4846-A88B-A3B8C7563ADE}">
      <dsp:nvSpPr>
        <dsp:cNvPr id="0" name=""/>
        <dsp:cNvSpPr/>
      </dsp:nvSpPr>
      <dsp:spPr>
        <a:xfrm>
          <a:off x="2793619" y="1598396"/>
          <a:ext cx="593946" cy="593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F3DFE-629A-4FF6-AD4C-A14B4AEE8DB6}">
      <dsp:nvSpPr>
        <dsp:cNvPr id="0" name=""/>
        <dsp:cNvSpPr/>
      </dsp:nvSpPr>
      <dsp:spPr>
        <a:xfrm>
          <a:off x="3387565" y="1596911"/>
          <a:ext cx="890919" cy="59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000" b="1" kern="1200">
              <a:latin typeface="Signika Negative" pitchFamily="2" charset="0"/>
            </a:rPr>
            <a:t>Development</a:t>
          </a:r>
          <a:endParaRPr lang="en-US" sz="1000" b="1" kern="1200" dirty="0">
            <a:latin typeface="Signika Negative" pitchFamily="2" charset="0"/>
          </a:endParaRPr>
        </a:p>
      </dsp:txBody>
      <dsp:txXfrm>
        <a:off x="3387565" y="1596911"/>
        <a:ext cx="890919" cy="593946"/>
      </dsp:txXfrm>
    </dsp:sp>
    <dsp:sp modelId="{4E7A8E21-A86D-46AA-B763-A48E3CD5FFA6}">
      <dsp:nvSpPr>
        <dsp:cNvPr id="0" name=""/>
        <dsp:cNvSpPr/>
      </dsp:nvSpPr>
      <dsp:spPr>
        <a:xfrm>
          <a:off x="2793619" y="2379435"/>
          <a:ext cx="593946" cy="593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4D177-AFB5-4C30-8573-B29915A7530F}">
      <dsp:nvSpPr>
        <dsp:cNvPr id="0" name=""/>
        <dsp:cNvSpPr/>
      </dsp:nvSpPr>
      <dsp:spPr>
        <a:xfrm>
          <a:off x="3387565" y="2377950"/>
          <a:ext cx="890919" cy="59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000" b="1" kern="1200">
              <a:latin typeface="Signika Negative" pitchFamily="2" charset="0"/>
            </a:rPr>
            <a:t>Revision</a:t>
          </a:r>
          <a:endParaRPr lang="en-US" sz="1000" b="1" kern="1200" dirty="0">
            <a:latin typeface="Signika Negative" pitchFamily="2" charset="0"/>
          </a:endParaRPr>
        </a:p>
      </dsp:txBody>
      <dsp:txXfrm>
        <a:off x="3387565" y="2377950"/>
        <a:ext cx="890919" cy="593946"/>
      </dsp:txXfrm>
    </dsp:sp>
    <dsp:sp modelId="{AA56D470-FE4A-4F70-9A00-088D537B1213}">
      <dsp:nvSpPr>
        <dsp:cNvPr id="0" name=""/>
        <dsp:cNvSpPr/>
      </dsp:nvSpPr>
      <dsp:spPr>
        <a:xfrm>
          <a:off x="2793619" y="3160474"/>
          <a:ext cx="593946" cy="593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6C870-2013-486E-8AF8-0677C3F0CA6A}">
      <dsp:nvSpPr>
        <dsp:cNvPr id="0" name=""/>
        <dsp:cNvSpPr/>
      </dsp:nvSpPr>
      <dsp:spPr>
        <a:xfrm>
          <a:off x="3387565" y="3158990"/>
          <a:ext cx="890919" cy="59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000" b="1" kern="1200">
              <a:latin typeface="Signika Negative" pitchFamily="2" charset="0"/>
            </a:rPr>
            <a:t>Final Product</a:t>
          </a:r>
          <a:endParaRPr lang="en-US" sz="1000" b="1" kern="1200" dirty="0">
            <a:latin typeface="Signika Negative" pitchFamily="2" charset="0"/>
          </a:endParaRPr>
        </a:p>
      </dsp:txBody>
      <dsp:txXfrm>
        <a:off x="3387565" y="3158990"/>
        <a:ext cx="890919" cy="593946"/>
      </dsp:txXfrm>
    </dsp:sp>
    <dsp:sp modelId="{C7970685-FA1F-484D-BE61-DCA72B6C24E9}">
      <dsp:nvSpPr>
        <dsp:cNvPr id="0" name=""/>
        <dsp:cNvSpPr/>
      </dsp:nvSpPr>
      <dsp:spPr>
        <a:xfrm>
          <a:off x="4426971" y="817357"/>
          <a:ext cx="593946" cy="593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9827C-AA20-41E7-940F-09E416A9E795}">
      <dsp:nvSpPr>
        <dsp:cNvPr id="0" name=""/>
        <dsp:cNvSpPr/>
      </dsp:nvSpPr>
      <dsp:spPr>
        <a:xfrm>
          <a:off x="5020917" y="815872"/>
          <a:ext cx="890919" cy="59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000" b="1" kern="1200">
              <a:latin typeface="Signika Negative" pitchFamily="2" charset="0"/>
            </a:rPr>
            <a:t>Drafts</a:t>
          </a:r>
          <a:endParaRPr lang="en-US" sz="1000" b="1" kern="1200" dirty="0">
            <a:latin typeface="Signika Negative" pitchFamily="2" charset="0"/>
          </a:endParaRPr>
        </a:p>
      </dsp:txBody>
      <dsp:txXfrm>
        <a:off x="5020917" y="815872"/>
        <a:ext cx="890919" cy="593946"/>
      </dsp:txXfrm>
    </dsp:sp>
    <dsp:sp modelId="{5E13B9B1-EBC3-4CD3-9872-805B55E0A7D6}">
      <dsp:nvSpPr>
        <dsp:cNvPr id="0" name=""/>
        <dsp:cNvSpPr/>
      </dsp:nvSpPr>
      <dsp:spPr>
        <a:xfrm>
          <a:off x="4426971" y="1598396"/>
          <a:ext cx="593946" cy="593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35AB6-FD63-4FC8-8035-F8F81DCFA3A0}">
      <dsp:nvSpPr>
        <dsp:cNvPr id="0" name=""/>
        <dsp:cNvSpPr/>
      </dsp:nvSpPr>
      <dsp:spPr>
        <a:xfrm>
          <a:off x="5020917" y="1596911"/>
          <a:ext cx="890919" cy="59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1000" b="1" kern="1200">
              <a:latin typeface="Signika Negative" pitchFamily="2" charset="0"/>
            </a:rPr>
            <a:t>Selection</a:t>
          </a:r>
          <a:endParaRPr lang="en-US" sz="1000" b="1" kern="1200" dirty="0">
            <a:latin typeface="Signika Negative" pitchFamily="2" charset="0"/>
          </a:endParaRPr>
        </a:p>
      </dsp:txBody>
      <dsp:txXfrm>
        <a:off x="5020917" y="1596911"/>
        <a:ext cx="890919" cy="593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3E0D5-21E9-4A1F-B10D-143EE126C170}">
      <dsp:nvSpPr>
        <dsp:cNvPr id="0" name=""/>
        <dsp:cNvSpPr/>
      </dsp:nvSpPr>
      <dsp:spPr>
        <a:xfrm>
          <a:off x="1615365" y="182834"/>
          <a:ext cx="2559960" cy="2559960"/>
        </a:xfrm>
        <a:prstGeom prst="pie">
          <a:avLst>
            <a:gd name="adj1" fmla="val 16200000"/>
            <a:gd name="adj2" fmla="val 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4277" y="713417"/>
        <a:ext cx="944747" cy="700941"/>
      </dsp:txXfrm>
    </dsp:sp>
    <dsp:sp modelId="{7B17F00E-525F-49DE-8990-BF5F330670E4}">
      <dsp:nvSpPr>
        <dsp:cNvPr id="0" name=""/>
        <dsp:cNvSpPr/>
      </dsp:nvSpPr>
      <dsp:spPr>
        <a:xfrm>
          <a:off x="1615365" y="268776"/>
          <a:ext cx="2559960" cy="2559960"/>
        </a:xfrm>
        <a:prstGeom prst="pie">
          <a:avLst>
            <a:gd name="adj1" fmla="val 0"/>
            <a:gd name="adj2" fmla="val 540000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4277" y="1597213"/>
        <a:ext cx="944747" cy="700941"/>
      </dsp:txXfrm>
    </dsp:sp>
    <dsp:sp modelId="{91F2239C-9CE2-4BA5-BFCB-FE94731D63A4}">
      <dsp:nvSpPr>
        <dsp:cNvPr id="0" name=""/>
        <dsp:cNvSpPr/>
      </dsp:nvSpPr>
      <dsp:spPr>
        <a:xfrm>
          <a:off x="1529423" y="268776"/>
          <a:ext cx="2559960" cy="2559960"/>
        </a:xfrm>
        <a:prstGeom prst="pie">
          <a:avLst>
            <a:gd name="adj1" fmla="val 5400000"/>
            <a:gd name="adj2" fmla="val 1080000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85724" y="1597213"/>
        <a:ext cx="944747" cy="700941"/>
      </dsp:txXfrm>
    </dsp:sp>
    <dsp:sp modelId="{E131013E-056F-41F8-800C-7D147CDB9129}">
      <dsp:nvSpPr>
        <dsp:cNvPr id="0" name=""/>
        <dsp:cNvSpPr/>
      </dsp:nvSpPr>
      <dsp:spPr>
        <a:xfrm>
          <a:off x="1529423" y="182834"/>
          <a:ext cx="2559960" cy="2559960"/>
        </a:xfrm>
        <a:prstGeom prst="pie">
          <a:avLst>
            <a:gd name="adj1" fmla="val 10800000"/>
            <a:gd name="adj2" fmla="val 1620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85724" y="713417"/>
        <a:ext cx="944747" cy="700941"/>
      </dsp:txXfrm>
    </dsp:sp>
    <dsp:sp modelId="{004F8975-681C-48CF-BA8B-F16506958691}">
      <dsp:nvSpPr>
        <dsp:cNvPr id="0" name=""/>
        <dsp:cNvSpPr/>
      </dsp:nvSpPr>
      <dsp:spPr>
        <a:xfrm>
          <a:off x="1456891" y="24361"/>
          <a:ext cx="2876907" cy="287690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490EF-273C-4560-99C7-11C91E87F937}">
      <dsp:nvSpPr>
        <dsp:cNvPr id="0" name=""/>
        <dsp:cNvSpPr/>
      </dsp:nvSpPr>
      <dsp:spPr>
        <a:xfrm>
          <a:off x="1456891" y="110302"/>
          <a:ext cx="2876907" cy="287690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6">
            <a:shade val="90000"/>
            <a:hueOff val="-160908"/>
            <a:satOff val="2188"/>
            <a:lumOff val="92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70DE8-7074-461E-A14B-D3F5F5790F6D}">
      <dsp:nvSpPr>
        <dsp:cNvPr id="0" name=""/>
        <dsp:cNvSpPr/>
      </dsp:nvSpPr>
      <dsp:spPr>
        <a:xfrm>
          <a:off x="1370950" y="110302"/>
          <a:ext cx="2876907" cy="287690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6">
            <a:shade val="90000"/>
            <a:hueOff val="-321816"/>
            <a:satOff val="4375"/>
            <a:lumOff val="184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38F75-78D9-46E1-8435-2499C8072C1C}">
      <dsp:nvSpPr>
        <dsp:cNvPr id="0" name=""/>
        <dsp:cNvSpPr/>
      </dsp:nvSpPr>
      <dsp:spPr>
        <a:xfrm>
          <a:off x="1370950" y="24361"/>
          <a:ext cx="2876907" cy="287690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6">
            <a:shade val="90000"/>
            <a:hueOff val="-482724"/>
            <a:satOff val="6563"/>
            <a:lumOff val="277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52C1-54FA-CD46-90EF-082DF126EC89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09B62-7964-8A4C-9636-36CB120B29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no</a:t>
            </a:r>
            <a:r>
              <a:rPr lang="es-ES" baseline="0" dirty="0"/>
              <a:t> se debe modificar, es la portada y debe permanecer igual para todas las presentaciones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7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Escriba en esta diapositiva el titulo de</a:t>
            </a:r>
            <a:r>
              <a:rPr lang="es-ES" baseline="0" dirty="0"/>
              <a:t> la presentación y si lo desea puede agregar los temas que va exponer.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Si va a dejar solo el titulo déjelo centrado en la diapositiva.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color blanco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4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Evite textos largos, y coloque únicamente la metodología secuencias en un mapa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36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58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40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64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al final de su presentación</a:t>
            </a:r>
          </a:p>
          <a:p>
            <a:pPr marL="171450" indent="-171450">
              <a:buFontTx/>
              <a:buChar char="-"/>
            </a:pPr>
            <a:r>
              <a:rPr lang="es-ES" baseline="0"/>
              <a:t>Esta </a:t>
            </a:r>
            <a:r>
              <a:rPr lang="es-ES" baseline="0" dirty="0"/>
              <a:t>diapositiva no debe modificarse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14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6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6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1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034597" y="-13211299"/>
            <a:ext cx="56814493" cy="321063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310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8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1897CF1-19C6-104C-9899-BB9100F9ADFD}" type="datetimeFigureOut">
              <a:rPr lang="es-ES_tradnl" smtClean="0"/>
              <a:t>27/07/2023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9F9DA54-D57F-9044-9CE9-439182475F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1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5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20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06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2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91A-A0A9-294A-9DF6-EE4FF7E8A271}" type="datetimeFigureOut">
              <a:rPr lang="es-ES" smtClean="0"/>
              <a:t>27/07/2023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9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3" r:id="rId21"/>
    <p:sldLayoutId id="2147483674" r:id="rId2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4.jp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2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2D1048-4568-48CE-9203-C41510F4AFCE}"/>
              </a:ext>
            </a:extLst>
          </p:cNvPr>
          <p:cNvSpPr txBox="1"/>
          <p:nvPr/>
        </p:nvSpPr>
        <p:spPr>
          <a:xfrm>
            <a:off x="8207072" y="4476091"/>
            <a:ext cx="8411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OCTUBRE</a:t>
            </a:r>
          </a:p>
          <a:p>
            <a:pPr algn="ctr"/>
            <a:r>
              <a:rPr lang="es-MX" sz="1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23 y 24</a:t>
            </a:r>
            <a:endParaRPr lang="es-CO" sz="1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1C8C93-332B-4063-907C-539BEECC3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4194100"/>
            <a:ext cx="566057" cy="89535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B748522-104F-4475-A653-6C4E56DFC543}"/>
              </a:ext>
            </a:extLst>
          </p:cNvPr>
          <p:cNvSpPr txBox="1">
            <a:spLocks/>
          </p:cNvSpPr>
          <p:nvPr/>
        </p:nvSpPr>
        <p:spPr>
          <a:xfrm>
            <a:off x="366240" y="1435260"/>
            <a:ext cx="5467401" cy="185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Introduzca aquí el título de su trabajo. Inicie la primera letra con mayúscula, y un punto al final del mismo. </a:t>
            </a:r>
          </a:p>
          <a:p>
            <a:pPr marL="0" indent="0" algn="just">
              <a:buNone/>
            </a:pPr>
            <a:endParaRPr lang="es-ES" sz="18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Introduzca aquí el título de su trabajo en inglés. Inicie la primera palabra con mayúscula y por favor introduzca un punto al final.</a:t>
            </a:r>
            <a:endParaRPr lang="es-ES_tradnl" sz="18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EE168CE-1058-4CC1-A344-55C3B355776C}"/>
              </a:ext>
            </a:extLst>
          </p:cNvPr>
          <p:cNvSpPr/>
          <p:nvPr/>
        </p:nvSpPr>
        <p:spPr>
          <a:xfrm>
            <a:off x="1923277" y="3703899"/>
            <a:ext cx="41881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Apellido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Nombre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 N.  </a:t>
            </a:r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Apellido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Nombre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 N. </a:t>
            </a:r>
          </a:p>
          <a:p>
            <a:endParaRPr lang="en-US" sz="1400" spc="-15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Primera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Institución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Afiliación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, Ciudad, País</a:t>
            </a:r>
          </a:p>
          <a:p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Segunda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Institución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400" spc="-150" dirty="0" err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Afiliación</a:t>
            </a:r>
            <a:r>
              <a:rPr lang="en-US" sz="1400" spc="-15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, Ciudad, País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C5EB1A-3386-4395-8B60-53E9AFE1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144" y="3098833"/>
            <a:ext cx="2583047" cy="100222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EA77CF-AEA2-4673-8B8F-8476C5F34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144" y="4496131"/>
            <a:ext cx="1114015" cy="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2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/>
          <p:cNvSpPr txBox="1"/>
          <p:nvPr/>
        </p:nvSpPr>
        <p:spPr>
          <a:xfrm>
            <a:off x="2869276" y="421956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INTRODUCCIÓN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02768" y="862399"/>
            <a:ext cx="57021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sel 7"/>
          <p:cNvSpPr/>
          <p:nvPr/>
        </p:nvSpPr>
        <p:spPr>
          <a:xfrm>
            <a:off x="1555981" y="1310492"/>
            <a:ext cx="6032038" cy="3203633"/>
          </a:xfrm>
          <a:prstGeom prst="beve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11039" y="1414665"/>
            <a:ext cx="252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/>
                </a:solidFill>
              </a:rPr>
              <a:t>VISIÓN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6974156-FB43-4B8F-BA38-862FC3FE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48" y="1098342"/>
            <a:ext cx="590307" cy="8346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7ECA73-5146-4B7D-9903-F2B35129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5" y="3978767"/>
            <a:ext cx="1098598" cy="4262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74ADB47-185A-4442-B43F-8330B61F4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96" y="4496131"/>
            <a:ext cx="1114015" cy="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08740" y="421956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OBJETIVOS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1602768" y="862399"/>
            <a:ext cx="57021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43709D17-B2DB-4AFB-8829-02ADC109E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48" y="1098342"/>
            <a:ext cx="590307" cy="8346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FB0EA3-471D-4A7C-88DF-ACE580F9A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5" y="3978767"/>
            <a:ext cx="1098598" cy="4262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84C866-0706-4C3A-B6D4-690D6096B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6" y="4496131"/>
            <a:ext cx="1114015" cy="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1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8274" y="502510"/>
            <a:ext cx="6842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rgbClr val="069169"/>
                </a:solidFill>
                <a:cs typeface="Calibri"/>
              </a:rPr>
              <a:t>METODOLOGÍA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760467" y="1249538"/>
            <a:ext cx="67602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1">
            <a:extLst>
              <a:ext uri="{FF2B5EF4-FFF2-40B4-BE49-F238E27FC236}">
                <a16:creationId xmlns:a16="http://schemas.microsoft.com/office/drawing/2014/main" id="{94AE86E6-5E58-4E93-85BF-0FA3272C8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475171"/>
              </p:ext>
            </p:extLst>
          </p:nvPr>
        </p:nvGraphicFramePr>
        <p:xfrm>
          <a:off x="1007025" y="1354244"/>
          <a:ext cx="7072104" cy="37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CAC78856-CD48-4BF4-8B55-BF26B5C19F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48" y="1098342"/>
            <a:ext cx="590307" cy="8346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88405D7-07AF-42E9-BD5C-6C0CAE5AB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05" y="4026475"/>
            <a:ext cx="1098598" cy="4262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BB5C8B-2EF3-4A6D-BE9A-B856D4061F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96" y="4543839"/>
            <a:ext cx="1114015" cy="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D1843F-7ED0-47BB-B6BF-136378572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BD1843F-7ED0-47BB-B6BF-136378572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BFA5B3-6894-4004-B534-463E93E50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CEBFA5B3-6894-4004-B534-463E93E50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8641FE-FF55-41FF-8F09-57A483FA4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E8641FE-FF55-41FF-8F09-57A483FA4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953ACF-897A-4822-953E-E5B119F28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34953ACF-897A-4822-953E-E5B119F28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F9D915-3A7E-4CA5-9913-744213DEA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0AF9D915-3A7E-4CA5-9913-744213DEA6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F45B9C-29E0-4B73-A5FA-4CD33CCBB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86F45B9C-29E0-4B73-A5FA-4CD33CCBB5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440240-1FDC-4444-840B-77C36133E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A440240-1FDC-4444-840B-77C36133E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83AA65-FA8B-4102-AF16-D9CE600A3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9B83AA65-FA8B-4102-AF16-D9CE600A3B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239866-C4E4-4EBD-85FE-911548047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DF239866-C4E4-4EBD-85FE-9115480477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20347A-879F-4846-A88B-A3B8C7563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8220347A-879F-4846-A88B-A3B8C7563A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6F3DFE-629A-4FF6-AD4C-A14B4AEE8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106F3DFE-629A-4FF6-AD4C-A14B4AEE8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72E014-C8D7-46A6-B522-74CBB9163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D572E014-C8D7-46A6-B522-74CBB9163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7A8E21-A86D-46AA-B763-A48E3CD5F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4E7A8E21-A86D-46AA-B763-A48E3CD5FF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A4D177-AFB5-4C30-8573-B29915A75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7FA4D177-AFB5-4C30-8573-B29915A753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361E5-000C-4AE4-831C-14E8B8370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B87361E5-000C-4AE4-831C-14E8B8370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56D470-FE4A-4F70-9A00-088D537B1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AA56D470-FE4A-4F70-9A00-088D537B12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06C870-2013-486E-8AF8-0677C3F0C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5B06C870-2013-486E-8AF8-0677C3F0C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2535F1-E07B-4D2D-A4FF-AB6D970CD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graphicEl>
                                              <a:dgm id="{842535F1-E07B-4D2D-A4FF-AB6D970CD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970685-FA1F-484D-BE61-DCA72B6C2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C7970685-FA1F-484D-BE61-DCA72B6C24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39827C-AA20-41E7-940F-09E416A9E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graphicEl>
                                              <a:dgm id="{9E39827C-AA20-41E7-940F-09E416A9E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606249-93F1-456B-8EF6-3F048994C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75606249-93F1-456B-8EF6-3F048994C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13B9B1-EBC3-4CD3-9872-805B55E0A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graphicEl>
                                              <a:dgm id="{5E13B9B1-EBC3-4CD3-9872-805B55E0A7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B35AB6-FD63-4FC8-8035-F8F81DCFA3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graphicEl>
                                              <a:dgm id="{C0B35AB6-FD63-4FC8-8035-F8F81DCFA3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DC164E5-AB43-4DF0-859A-2C70033DA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292588"/>
              </p:ext>
            </p:extLst>
          </p:nvPr>
        </p:nvGraphicFramePr>
        <p:xfrm>
          <a:off x="1542376" y="1315873"/>
          <a:ext cx="5740750" cy="3047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031D68D2-B17E-4771-89B5-E050B3FF45BF}"/>
              </a:ext>
            </a:extLst>
          </p:cNvPr>
          <p:cNvSpPr txBox="1"/>
          <p:nvPr/>
        </p:nvSpPr>
        <p:spPr>
          <a:xfrm>
            <a:off x="1438382" y="370248"/>
            <a:ext cx="546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69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DISCUSIÓN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1212527" y="811365"/>
            <a:ext cx="561978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30BE45F-EB5A-4262-9161-AC2119D36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48" y="1098342"/>
            <a:ext cx="590307" cy="8346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D1AE43-AA0C-46B1-9CE5-CC5AC6E2A5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4840" y="4072808"/>
            <a:ext cx="1098598" cy="42625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E073C28-7611-49B2-BB60-9991522E9B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7131" y="4590172"/>
            <a:ext cx="1114015" cy="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31D68D2-B17E-4771-89B5-E050B3FF45BF}"/>
              </a:ext>
            </a:extLst>
          </p:cNvPr>
          <p:cNvSpPr txBox="1"/>
          <p:nvPr/>
        </p:nvSpPr>
        <p:spPr>
          <a:xfrm>
            <a:off x="1438382" y="370248"/>
            <a:ext cx="546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69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DISCUSIÓN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1212527" y="811365"/>
            <a:ext cx="561978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30BE45F-EB5A-4262-9161-AC2119D36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48" y="1098342"/>
            <a:ext cx="590307" cy="834630"/>
          </a:xfrm>
          <a:prstGeom prst="rect">
            <a:avLst/>
          </a:prstGeom>
        </p:spPr>
      </p:pic>
      <p:grpSp>
        <p:nvGrpSpPr>
          <p:cNvPr id="6" name="Group 4">
            <a:extLst>
              <a:ext uri="{FF2B5EF4-FFF2-40B4-BE49-F238E27FC236}">
                <a16:creationId xmlns:a16="http://schemas.microsoft.com/office/drawing/2014/main" id="{A20CC72D-B863-457D-994B-F81BBF9DED14}"/>
              </a:ext>
            </a:extLst>
          </p:cNvPr>
          <p:cNvGrpSpPr/>
          <p:nvPr/>
        </p:nvGrpSpPr>
        <p:grpSpPr>
          <a:xfrm>
            <a:off x="4008551" y="1400538"/>
            <a:ext cx="1871311" cy="1900875"/>
            <a:chOff x="4385107" y="2276872"/>
            <a:chExt cx="1800200" cy="1800200"/>
          </a:xfrm>
        </p:grpSpPr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0BF8F0C1-307E-4B4C-9CA1-147A8B5F9D3C}"/>
                </a:ext>
              </a:extLst>
            </p:cNvPr>
            <p:cNvSpPr/>
            <p:nvPr/>
          </p:nvSpPr>
          <p:spPr>
            <a:xfrm>
              <a:off x="4385107" y="2276872"/>
              <a:ext cx="1800200" cy="1800200"/>
            </a:xfrm>
            <a:prstGeom prst="ellipse">
              <a:avLst/>
            </a:prstGeom>
            <a:solidFill>
              <a:srgbClr val="0EBEA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B244E3B-9387-4243-AC3A-8CF1FC482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945" y="3018878"/>
              <a:ext cx="418523" cy="316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F6FF1FBB-1172-4353-AE6F-26FAC2D79851}"/>
              </a:ext>
            </a:extLst>
          </p:cNvPr>
          <p:cNvGrpSpPr/>
          <p:nvPr/>
        </p:nvGrpSpPr>
        <p:grpSpPr>
          <a:xfrm>
            <a:off x="2049496" y="1400538"/>
            <a:ext cx="1871311" cy="1900875"/>
            <a:chOff x="2915816" y="2276872"/>
            <a:chExt cx="1800200" cy="1800200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FB67B9D5-DEFF-457A-AB68-2BA177425BFD}"/>
                </a:ext>
              </a:extLst>
            </p:cNvPr>
            <p:cNvSpPr/>
            <p:nvPr/>
          </p:nvSpPr>
          <p:spPr>
            <a:xfrm>
              <a:off x="2915816" y="2276872"/>
              <a:ext cx="1800200" cy="1800200"/>
            </a:xfrm>
            <a:prstGeom prst="ellipse">
              <a:avLst/>
            </a:prstGeom>
            <a:solidFill>
              <a:srgbClr val="F5C24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28AB01EE-77F8-4C1E-80F8-E62C78007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266" y="2929321"/>
              <a:ext cx="495300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">
            <a:extLst>
              <a:ext uri="{FF2B5EF4-FFF2-40B4-BE49-F238E27FC236}">
                <a16:creationId xmlns:a16="http://schemas.microsoft.com/office/drawing/2014/main" id="{EAD29A9F-FF11-49C7-9BAA-DE1A2A13A494}"/>
              </a:ext>
            </a:extLst>
          </p:cNvPr>
          <p:cNvGrpSpPr/>
          <p:nvPr/>
        </p:nvGrpSpPr>
        <p:grpSpPr>
          <a:xfrm>
            <a:off x="51600" y="1400538"/>
            <a:ext cx="1871311" cy="1900875"/>
            <a:chOff x="1417394" y="2276872"/>
            <a:chExt cx="1800200" cy="1800200"/>
          </a:xfrm>
        </p:grpSpPr>
        <p:sp>
          <p:nvSpPr>
            <p:cNvPr id="14" name="Oval 3">
              <a:extLst>
                <a:ext uri="{FF2B5EF4-FFF2-40B4-BE49-F238E27FC236}">
                  <a16:creationId xmlns:a16="http://schemas.microsoft.com/office/drawing/2014/main" id="{F9D90609-DF36-4263-8849-4612B1053627}"/>
                </a:ext>
              </a:extLst>
            </p:cNvPr>
            <p:cNvSpPr/>
            <p:nvPr/>
          </p:nvSpPr>
          <p:spPr>
            <a:xfrm>
              <a:off x="1417394" y="2276872"/>
              <a:ext cx="1800200" cy="1800200"/>
            </a:xfrm>
            <a:prstGeom prst="ellipse">
              <a:avLst/>
            </a:prstGeom>
            <a:solidFill>
              <a:srgbClr val="D1493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9E90DC9-9EC8-49B5-B29D-51575DD75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3175" y="2963453"/>
              <a:ext cx="528637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D2363F-A2C7-4AAE-9F47-A308341EEA09}"/>
              </a:ext>
            </a:extLst>
          </p:cNvPr>
          <p:cNvGrpSpPr/>
          <p:nvPr/>
        </p:nvGrpSpPr>
        <p:grpSpPr>
          <a:xfrm>
            <a:off x="5928764" y="1400538"/>
            <a:ext cx="1871311" cy="1900875"/>
            <a:chOff x="5825267" y="2276872"/>
            <a:chExt cx="1800200" cy="1800200"/>
          </a:xfrm>
        </p:grpSpPr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595B3DCB-1C99-4442-B3AC-E4F00F62A123}"/>
                </a:ext>
              </a:extLst>
            </p:cNvPr>
            <p:cNvSpPr/>
            <p:nvPr/>
          </p:nvSpPr>
          <p:spPr>
            <a:xfrm>
              <a:off x="5825267" y="2276872"/>
              <a:ext cx="1800200" cy="1800200"/>
            </a:xfrm>
            <a:prstGeom prst="ellipse">
              <a:avLst/>
            </a:prstGeom>
            <a:solidFill>
              <a:srgbClr val="4BACC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8" name="Picture 5">
              <a:extLst>
                <a:ext uri="{FF2B5EF4-FFF2-40B4-BE49-F238E27FC236}">
                  <a16:creationId xmlns:a16="http://schemas.microsoft.com/office/drawing/2014/main" id="{7715B241-BCDA-4BFE-8033-CDA721AC2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265" y="2946869"/>
              <a:ext cx="460204" cy="460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7216D64B-27CF-4F98-AEE5-67FDEA2A0746}"/>
              </a:ext>
            </a:extLst>
          </p:cNvPr>
          <p:cNvGrpSpPr/>
          <p:nvPr/>
        </p:nvGrpSpPr>
        <p:grpSpPr>
          <a:xfrm>
            <a:off x="78857" y="3388578"/>
            <a:ext cx="1646496" cy="577459"/>
            <a:chOff x="3728292" y="2169028"/>
            <a:chExt cx="1638348" cy="661719"/>
          </a:xfrm>
        </p:grpSpPr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45631ACD-AEAB-44E3-B237-6A34B68F4628}"/>
                </a:ext>
              </a:extLst>
            </p:cNvPr>
            <p:cNvSpPr txBox="1"/>
            <p:nvPr/>
          </p:nvSpPr>
          <p:spPr>
            <a:xfrm>
              <a:off x="3728292" y="2169028"/>
              <a:ext cx="163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5C24C"/>
                  </a:solidFill>
                </a:rPr>
                <a:t>123,456</a:t>
              </a:r>
              <a:endParaRPr lang="en-US" sz="2400" b="1" dirty="0">
                <a:solidFill>
                  <a:srgbClr val="F5C24C"/>
                </a:solidFill>
                <a:latin typeface="Signika Negative" pitchFamily="2" charset="0"/>
              </a:endParaRPr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501B6241-F426-4F88-B28B-99D93322BF45}"/>
                </a:ext>
              </a:extLst>
            </p:cNvPr>
            <p:cNvSpPr txBox="1"/>
            <p:nvPr/>
          </p:nvSpPr>
          <p:spPr>
            <a:xfrm>
              <a:off x="4101237" y="2492193"/>
              <a:ext cx="892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gnika Negative" pitchFamily="2" charset="0"/>
                </a:rPr>
                <a:t>Request</a:t>
              </a:r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8F9CD69E-01C2-4448-BF57-73F8FA2C28B4}"/>
              </a:ext>
            </a:extLst>
          </p:cNvPr>
          <p:cNvGrpSpPr/>
          <p:nvPr/>
        </p:nvGrpSpPr>
        <p:grpSpPr>
          <a:xfrm>
            <a:off x="2143237" y="3388578"/>
            <a:ext cx="1646496" cy="577459"/>
            <a:chOff x="3728292" y="2169028"/>
            <a:chExt cx="1638348" cy="6617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C4668B-1D74-4DBC-B692-48150A681F82}"/>
                </a:ext>
              </a:extLst>
            </p:cNvPr>
            <p:cNvSpPr txBox="1"/>
            <p:nvPr/>
          </p:nvSpPr>
          <p:spPr>
            <a:xfrm>
              <a:off x="3728292" y="2169028"/>
              <a:ext cx="163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5C24C"/>
                  </a:solidFill>
                </a:rPr>
                <a:t>94,348</a:t>
              </a:r>
              <a:endParaRPr lang="en-US" sz="2400" b="1" dirty="0">
                <a:solidFill>
                  <a:srgbClr val="F5C24C"/>
                </a:solidFill>
                <a:latin typeface="Signika Negative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312422-5374-43EB-AB23-04808225CA02}"/>
                </a:ext>
              </a:extLst>
            </p:cNvPr>
            <p:cNvSpPr txBox="1"/>
            <p:nvPr/>
          </p:nvSpPr>
          <p:spPr>
            <a:xfrm>
              <a:off x="4101237" y="2492193"/>
              <a:ext cx="892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gnika Negative" pitchFamily="2" charset="0"/>
                </a:rPr>
                <a:t>Request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BA6080C7-2ABC-44E9-B812-E6F95AB3782C}"/>
              </a:ext>
            </a:extLst>
          </p:cNvPr>
          <p:cNvGrpSpPr/>
          <p:nvPr/>
        </p:nvGrpSpPr>
        <p:grpSpPr>
          <a:xfrm>
            <a:off x="4102292" y="3388578"/>
            <a:ext cx="1646496" cy="577459"/>
            <a:chOff x="3728292" y="2169028"/>
            <a:chExt cx="1638348" cy="661719"/>
          </a:xfrm>
        </p:grpSpPr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340B6CE3-828B-46FC-9EEF-D2EAB77F53D4}"/>
                </a:ext>
              </a:extLst>
            </p:cNvPr>
            <p:cNvSpPr txBox="1"/>
            <p:nvPr/>
          </p:nvSpPr>
          <p:spPr>
            <a:xfrm>
              <a:off x="3728292" y="2169028"/>
              <a:ext cx="163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5C24C"/>
                  </a:solidFill>
                </a:rPr>
                <a:t>285,325</a:t>
              </a:r>
              <a:endParaRPr lang="en-US" sz="2400" b="1" dirty="0">
                <a:solidFill>
                  <a:srgbClr val="F5C24C"/>
                </a:solidFill>
                <a:latin typeface="Signika Negative" pitchFamily="2" charset="0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353D2283-B881-488D-AAD6-8D9A7DD3F124}"/>
                </a:ext>
              </a:extLst>
            </p:cNvPr>
            <p:cNvSpPr txBox="1"/>
            <p:nvPr/>
          </p:nvSpPr>
          <p:spPr>
            <a:xfrm>
              <a:off x="4101237" y="2492193"/>
              <a:ext cx="892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gnika Negative" pitchFamily="2" charset="0"/>
                </a:rPr>
                <a:t>Request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7D53A5A2-AEBB-4A67-A1D9-6AC9D1D7D8D0}"/>
              </a:ext>
            </a:extLst>
          </p:cNvPr>
          <p:cNvGrpSpPr/>
          <p:nvPr/>
        </p:nvGrpSpPr>
        <p:grpSpPr>
          <a:xfrm>
            <a:off x="6031820" y="3388578"/>
            <a:ext cx="1646496" cy="577459"/>
            <a:chOff x="3728292" y="2169028"/>
            <a:chExt cx="1638348" cy="661719"/>
          </a:xfrm>
        </p:grpSpPr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E19A1F7E-7AA6-463D-9344-F4DEF731F49A}"/>
                </a:ext>
              </a:extLst>
            </p:cNvPr>
            <p:cNvSpPr txBox="1"/>
            <p:nvPr/>
          </p:nvSpPr>
          <p:spPr>
            <a:xfrm>
              <a:off x="3728292" y="2169028"/>
              <a:ext cx="163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5C24C"/>
                  </a:solidFill>
                </a:rPr>
                <a:t>450,000</a:t>
              </a:r>
              <a:endParaRPr lang="en-US" sz="2400" b="1" dirty="0">
                <a:solidFill>
                  <a:srgbClr val="F5C24C"/>
                </a:solidFill>
                <a:latin typeface="Signika Negative" pitchFamily="2" charset="0"/>
              </a:endParaRPr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9D49E122-47E7-4FB2-AE50-0CE94515734F}"/>
                </a:ext>
              </a:extLst>
            </p:cNvPr>
            <p:cNvSpPr txBox="1"/>
            <p:nvPr/>
          </p:nvSpPr>
          <p:spPr>
            <a:xfrm>
              <a:off x="4101237" y="2492193"/>
              <a:ext cx="892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gnika Negative" pitchFamily="2" charset="0"/>
                </a:rPr>
                <a:t>Request</a:t>
              </a:r>
            </a:p>
          </p:txBody>
        </p:sp>
      </p:grpSp>
      <p:sp>
        <p:nvSpPr>
          <p:cNvPr id="31" name="TextBox 31">
            <a:extLst>
              <a:ext uri="{FF2B5EF4-FFF2-40B4-BE49-F238E27FC236}">
                <a16:creationId xmlns:a16="http://schemas.microsoft.com/office/drawing/2014/main" id="{0A527DF5-70F7-487D-B4DE-F290E6F9CF06}"/>
              </a:ext>
            </a:extLst>
          </p:cNvPr>
          <p:cNvSpPr txBox="1"/>
          <p:nvPr/>
        </p:nvSpPr>
        <p:spPr>
          <a:xfrm>
            <a:off x="415715" y="4240764"/>
            <a:ext cx="7161878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Contrary to popular belief, Lorem Ipsum is not simply random text. It has roots in a piece of classical Latin literature from 45 BC. Contrary to popular belief It has roots in a piece of classical Latin literature from 45 BC. </a:t>
            </a:r>
            <a:endParaRPr lang="en-US" sz="1467" dirty="0">
              <a:latin typeface="Signika Negative" pitchFamily="2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012995E-951F-45CB-8BBA-E881C0894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2898" y="4069875"/>
            <a:ext cx="1098598" cy="42625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CA530D32-D74A-480F-9C70-0AA74AE8F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5189" y="4587239"/>
            <a:ext cx="1114015" cy="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1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31D68D2-B17E-4771-89B5-E050B3FF45BF}"/>
              </a:ext>
            </a:extLst>
          </p:cNvPr>
          <p:cNvSpPr txBox="1"/>
          <p:nvPr/>
        </p:nvSpPr>
        <p:spPr>
          <a:xfrm>
            <a:off x="1438382" y="370248"/>
            <a:ext cx="546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69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DISCUSIÓN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1212527" y="811365"/>
            <a:ext cx="561978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30BE45F-EB5A-4262-9161-AC2119D36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48" y="1098342"/>
            <a:ext cx="590307" cy="834630"/>
          </a:xfrm>
          <a:prstGeom prst="rect">
            <a:avLst/>
          </a:prstGeom>
        </p:spPr>
      </p:pic>
      <p:pic>
        <p:nvPicPr>
          <p:cNvPr id="32" name="Picture 5">
            <a:extLst>
              <a:ext uri="{FF2B5EF4-FFF2-40B4-BE49-F238E27FC236}">
                <a16:creationId xmlns:a16="http://schemas.microsoft.com/office/drawing/2014/main" id="{7A7C86EF-7F12-4DA1-A384-254AC7F62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lum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4" y="1706309"/>
            <a:ext cx="4964141" cy="240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7404C7C-B975-4F7B-8AB7-05E7BA4CBA9C}"/>
              </a:ext>
            </a:extLst>
          </p:cNvPr>
          <p:cNvGrpSpPr/>
          <p:nvPr/>
        </p:nvGrpSpPr>
        <p:grpSpPr>
          <a:xfrm>
            <a:off x="5445500" y="3124625"/>
            <a:ext cx="2461037" cy="1049884"/>
            <a:chOff x="6072190" y="2107462"/>
            <a:chExt cx="1845778" cy="1049884"/>
          </a:xfrm>
        </p:grpSpPr>
        <p:pic>
          <p:nvPicPr>
            <p:cNvPr id="42" name="Picture 3">
              <a:extLst>
                <a:ext uri="{FF2B5EF4-FFF2-40B4-BE49-F238E27FC236}">
                  <a16:creationId xmlns:a16="http://schemas.microsoft.com/office/drawing/2014/main" id="{0CF3DC07-1BF4-4C88-B1AF-20EDEAFBD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947" y="2586781"/>
              <a:ext cx="207260" cy="446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750DA1F8-FE22-48E2-9A73-9E7C076CAB4F}"/>
                </a:ext>
              </a:extLst>
            </p:cNvPr>
            <p:cNvSpPr txBox="1">
              <a:spLocks/>
            </p:cNvSpPr>
            <p:nvPr/>
          </p:nvSpPr>
          <p:spPr>
            <a:xfrm>
              <a:off x="6072190" y="2107462"/>
              <a:ext cx="1359890" cy="41657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HN" sz="4800" spc="-400" dirty="0">
                  <a:solidFill>
                    <a:srgbClr val="F5C24C"/>
                  </a:solidFill>
                  <a:latin typeface="Arial Black" pitchFamily="34" charset="0"/>
                  <a:cs typeface="Arial" pitchFamily="34" charset="0"/>
                </a:rPr>
                <a:t>45</a:t>
              </a:r>
              <a:r>
                <a:rPr lang="es-HN" sz="4800" spc="-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itchFamily="34" charset="0"/>
                  <a:cs typeface="Arial" pitchFamily="34" charset="0"/>
                </a:rPr>
                <a:t>%</a:t>
              </a:r>
              <a:endParaRPr lang="es-HN" sz="2133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44" name="TextBox 45">
              <a:extLst>
                <a:ext uri="{FF2B5EF4-FFF2-40B4-BE49-F238E27FC236}">
                  <a16:creationId xmlns:a16="http://schemas.microsoft.com/office/drawing/2014/main" id="{57EC306A-CEF4-456D-9D48-0C35340175CA}"/>
                </a:ext>
              </a:extLst>
            </p:cNvPr>
            <p:cNvSpPr txBox="1"/>
            <p:nvPr/>
          </p:nvSpPr>
          <p:spPr>
            <a:xfrm>
              <a:off x="6438917" y="2521146"/>
              <a:ext cx="1479051" cy="63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5C24C"/>
                  </a:solidFill>
                  <a:latin typeface="Signika Negative" pitchFamily="2" charset="0"/>
                </a:rPr>
                <a:t>Female Users</a:t>
              </a:r>
            </a:p>
            <a:p>
              <a:r>
                <a:rPr lang="en-US" sz="1067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Lorem Ipsum is simply dummy text of the and.</a:t>
              </a:r>
              <a:endParaRPr lang="es-HN" sz="1067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5" name="Group 46">
            <a:extLst>
              <a:ext uri="{FF2B5EF4-FFF2-40B4-BE49-F238E27FC236}">
                <a16:creationId xmlns:a16="http://schemas.microsoft.com/office/drawing/2014/main" id="{0E8BDBB2-4A0E-4EE5-BEFC-D2F69AD4F1D7}"/>
              </a:ext>
            </a:extLst>
          </p:cNvPr>
          <p:cNvGrpSpPr/>
          <p:nvPr/>
        </p:nvGrpSpPr>
        <p:grpSpPr>
          <a:xfrm>
            <a:off x="5410260" y="1706309"/>
            <a:ext cx="2618052" cy="1059612"/>
            <a:chOff x="6481277" y="3490920"/>
            <a:chExt cx="1963539" cy="1059612"/>
          </a:xfrm>
        </p:grpSpPr>
        <p:pic>
          <p:nvPicPr>
            <p:cNvPr id="46" name="Picture 4">
              <a:extLst>
                <a:ext uri="{FF2B5EF4-FFF2-40B4-BE49-F238E27FC236}">
                  <a16:creationId xmlns:a16="http://schemas.microsoft.com/office/drawing/2014/main" id="{9259927B-AF22-419D-B0B9-1F9044AC2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grayscl/>
              <a:lum brigh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531" y="3979967"/>
              <a:ext cx="185432" cy="446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34100543-15D1-4CB7-944D-DA5F6CB3E107}"/>
                </a:ext>
              </a:extLst>
            </p:cNvPr>
            <p:cNvSpPr txBox="1">
              <a:spLocks/>
            </p:cNvSpPr>
            <p:nvPr/>
          </p:nvSpPr>
          <p:spPr>
            <a:xfrm>
              <a:off x="6481277" y="3490920"/>
              <a:ext cx="1359890" cy="41657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HN" sz="4800" spc="-400" dirty="0">
                  <a:solidFill>
                    <a:srgbClr val="F5C24C"/>
                  </a:solidFill>
                  <a:latin typeface="Arial Black" pitchFamily="34" charset="0"/>
                  <a:cs typeface="Arial" pitchFamily="34" charset="0"/>
                </a:rPr>
                <a:t>55</a:t>
              </a:r>
              <a:r>
                <a:rPr lang="es-HN" sz="4800" spc="-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itchFamily="34" charset="0"/>
                  <a:cs typeface="Arial" pitchFamily="34" charset="0"/>
                </a:rPr>
                <a:t>%</a:t>
              </a:r>
              <a:endParaRPr lang="es-HN" sz="2133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48" name="TextBox 53">
              <a:extLst>
                <a:ext uri="{FF2B5EF4-FFF2-40B4-BE49-F238E27FC236}">
                  <a16:creationId xmlns:a16="http://schemas.microsoft.com/office/drawing/2014/main" id="{00300E6B-02AF-4A7A-A9DE-6B0980D12FE9}"/>
                </a:ext>
              </a:extLst>
            </p:cNvPr>
            <p:cNvSpPr txBox="1"/>
            <p:nvPr/>
          </p:nvSpPr>
          <p:spPr>
            <a:xfrm>
              <a:off x="6870965" y="3914332"/>
              <a:ext cx="1573851" cy="63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5C24C"/>
                  </a:solidFill>
                  <a:latin typeface="Signika Negative" pitchFamily="2" charset="0"/>
                </a:rPr>
                <a:t>Male Users</a:t>
              </a:r>
            </a:p>
            <a:p>
              <a:r>
                <a:rPr lang="en-US" sz="1067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Lorem Ipsum is simply dummy text of the and.</a:t>
              </a:r>
              <a:endParaRPr lang="es-HN" sz="1067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pic>
        <p:nvPicPr>
          <p:cNvPr id="49" name="Imagen 8">
            <a:extLst>
              <a:ext uri="{FF2B5EF4-FFF2-40B4-BE49-F238E27FC236}">
                <a16:creationId xmlns:a16="http://schemas.microsoft.com/office/drawing/2014/main" id="{05AA1DC9-0709-4F80-86DF-DBB0FFBC5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23"/>
          <a:stretch>
            <a:fillRect/>
          </a:stretch>
        </p:blipFill>
        <p:spPr bwMode="auto">
          <a:xfrm>
            <a:off x="105204" y="4585918"/>
            <a:ext cx="899748" cy="55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4596169-ACCD-4449-BDFC-645581E82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4840" y="4072808"/>
            <a:ext cx="1098598" cy="4262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F64D533-A8CC-4266-AE06-AA281BF4C4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7131" y="4590172"/>
            <a:ext cx="1114015" cy="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67222" y="84774"/>
            <a:ext cx="6712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s-ES" sz="2800" b="1" dirty="0">
                <a:solidFill>
                  <a:srgbClr val="069169"/>
                </a:solidFill>
                <a:cs typeface="Calibri"/>
              </a:rPr>
              <a:t>CONCLUSIONES</a:t>
            </a:r>
          </a:p>
          <a:p>
            <a:pPr algn="ctr" defTabSz="257175">
              <a:defRPr/>
            </a:pPr>
            <a:endParaRPr lang="es-ES" sz="28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2"/>
          <p:cNvSpPr>
            <a:spLocks/>
          </p:cNvSpPr>
          <p:nvPr/>
        </p:nvSpPr>
        <p:spPr bwMode="auto">
          <a:xfrm>
            <a:off x="1116004" y="1195534"/>
            <a:ext cx="6534862" cy="7936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661" y="0"/>
                </a:moveTo>
                <a:cubicBezTo>
                  <a:pt x="3083" y="0"/>
                  <a:pt x="2615" y="1186"/>
                  <a:pt x="2615" y="2650"/>
                </a:cubicBezTo>
                <a:lnTo>
                  <a:pt x="2615" y="5300"/>
                </a:lnTo>
                <a:lnTo>
                  <a:pt x="0" y="6625"/>
                </a:lnTo>
                <a:lnTo>
                  <a:pt x="2615" y="7950"/>
                </a:lnTo>
                <a:lnTo>
                  <a:pt x="2615" y="18949"/>
                </a:lnTo>
                <a:cubicBezTo>
                  <a:pt x="2615" y="20413"/>
                  <a:pt x="3083" y="21599"/>
                  <a:pt x="3661" y="21599"/>
                </a:cubicBezTo>
                <a:lnTo>
                  <a:pt x="20553" y="21599"/>
                </a:lnTo>
                <a:cubicBezTo>
                  <a:pt x="21131" y="21599"/>
                  <a:pt x="21600" y="20413"/>
                  <a:pt x="21600" y="18949"/>
                </a:cubicBezTo>
                <a:lnTo>
                  <a:pt x="21600" y="2650"/>
                </a:lnTo>
                <a:cubicBezTo>
                  <a:pt x="21600" y="1186"/>
                  <a:pt x="21131" y="0"/>
                  <a:pt x="20553" y="0"/>
                </a:cubicBezTo>
                <a:lnTo>
                  <a:pt x="3661" y="0"/>
                </a:lnTo>
                <a:close/>
              </a:path>
            </a:pathLst>
          </a:custGeom>
          <a:ln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defTabSz="257175">
              <a:defRPr/>
            </a:pPr>
            <a:endParaRPr lang="es-ES" sz="14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Gill Sans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8415" y="1051836"/>
            <a:ext cx="698137" cy="677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57175">
              <a:defRPr/>
            </a:pPr>
            <a:r>
              <a:rPr lang="es-ES" sz="3713" dirty="0">
                <a:solidFill>
                  <a:prstClr val="black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32130" y="2026655"/>
            <a:ext cx="698137" cy="677552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defTabSz="257175">
              <a:defRPr/>
            </a:pPr>
            <a:r>
              <a:rPr lang="es-ES" sz="3713" dirty="0">
                <a:solidFill>
                  <a:prstClr val="black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43072" y="3065786"/>
            <a:ext cx="698137" cy="677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57175">
              <a:defRPr/>
            </a:pPr>
            <a:r>
              <a:rPr lang="es-ES" sz="3713" dirty="0">
                <a:solidFill>
                  <a:prstClr val="black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68075" y="4072808"/>
            <a:ext cx="698137" cy="677552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defTabSz="257175">
              <a:defRPr/>
            </a:pPr>
            <a:r>
              <a:rPr lang="es-ES" sz="3713" dirty="0">
                <a:solidFill>
                  <a:prstClr val="black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</a:p>
        </p:txBody>
      </p:sp>
      <p:sp>
        <p:nvSpPr>
          <p:cNvPr id="16" name="AutoShape 2"/>
          <p:cNvSpPr>
            <a:spLocks/>
          </p:cNvSpPr>
          <p:nvPr/>
        </p:nvSpPr>
        <p:spPr bwMode="auto">
          <a:xfrm>
            <a:off x="1112291" y="2078677"/>
            <a:ext cx="6539720" cy="918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661" y="0"/>
                </a:moveTo>
                <a:cubicBezTo>
                  <a:pt x="3083" y="0"/>
                  <a:pt x="2615" y="1186"/>
                  <a:pt x="2615" y="2650"/>
                </a:cubicBezTo>
                <a:lnTo>
                  <a:pt x="2615" y="5300"/>
                </a:lnTo>
                <a:lnTo>
                  <a:pt x="0" y="6625"/>
                </a:lnTo>
                <a:lnTo>
                  <a:pt x="2615" y="7950"/>
                </a:lnTo>
                <a:lnTo>
                  <a:pt x="2615" y="18949"/>
                </a:lnTo>
                <a:cubicBezTo>
                  <a:pt x="2615" y="20413"/>
                  <a:pt x="3083" y="21599"/>
                  <a:pt x="3661" y="21599"/>
                </a:cubicBezTo>
                <a:lnTo>
                  <a:pt x="20553" y="21599"/>
                </a:lnTo>
                <a:cubicBezTo>
                  <a:pt x="21131" y="21599"/>
                  <a:pt x="21600" y="20413"/>
                  <a:pt x="21600" y="18949"/>
                </a:cubicBezTo>
                <a:lnTo>
                  <a:pt x="21600" y="2650"/>
                </a:lnTo>
                <a:cubicBezTo>
                  <a:pt x="21600" y="1186"/>
                  <a:pt x="21131" y="0"/>
                  <a:pt x="20553" y="0"/>
                </a:cubicBezTo>
                <a:lnTo>
                  <a:pt x="3661" y="0"/>
                </a:lnTo>
                <a:close/>
              </a:path>
            </a:pathLst>
          </a:custGeom>
          <a:ln>
            <a:solidFill>
              <a:srgbClr val="33CC33"/>
            </a:solidFill>
            <a:prstDash val="dash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defTabSz="257175">
              <a:defRPr/>
            </a:pPr>
            <a:endParaRPr lang="es-ES" sz="1013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Gill Sans" charset="0"/>
            </a:endParaRPr>
          </a:p>
        </p:txBody>
      </p:sp>
      <p:sp>
        <p:nvSpPr>
          <p:cNvPr id="17" name="AutoShape 2"/>
          <p:cNvSpPr>
            <a:spLocks/>
          </p:cNvSpPr>
          <p:nvPr/>
        </p:nvSpPr>
        <p:spPr bwMode="auto">
          <a:xfrm>
            <a:off x="1126945" y="3144820"/>
            <a:ext cx="6539724" cy="8666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661" y="0"/>
                </a:moveTo>
                <a:cubicBezTo>
                  <a:pt x="3083" y="0"/>
                  <a:pt x="2615" y="1186"/>
                  <a:pt x="2615" y="2650"/>
                </a:cubicBezTo>
                <a:lnTo>
                  <a:pt x="2615" y="5300"/>
                </a:lnTo>
                <a:lnTo>
                  <a:pt x="0" y="6625"/>
                </a:lnTo>
                <a:lnTo>
                  <a:pt x="2615" y="7950"/>
                </a:lnTo>
                <a:lnTo>
                  <a:pt x="2615" y="18949"/>
                </a:lnTo>
                <a:cubicBezTo>
                  <a:pt x="2615" y="20413"/>
                  <a:pt x="3083" y="21599"/>
                  <a:pt x="3661" y="21599"/>
                </a:cubicBezTo>
                <a:lnTo>
                  <a:pt x="20553" y="21599"/>
                </a:lnTo>
                <a:cubicBezTo>
                  <a:pt x="21131" y="21599"/>
                  <a:pt x="21600" y="20413"/>
                  <a:pt x="21600" y="18949"/>
                </a:cubicBezTo>
                <a:lnTo>
                  <a:pt x="21600" y="2650"/>
                </a:lnTo>
                <a:cubicBezTo>
                  <a:pt x="21600" y="1186"/>
                  <a:pt x="21131" y="0"/>
                  <a:pt x="20553" y="0"/>
                </a:cubicBezTo>
                <a:lnTo>
                  <a:pt x="3661" y="0"/>
                </a:lnTo>
                <a:close/>
              </a:path>
            </a:pathLst>
          </a:custGeom>
          <a:ln>
            <a:prstDash val="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defTabSz="257175">
              <a:defRPr/>
            </a:pPr>
            <a:endParaRPr lang="es-ES" sz="1013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Gill Sans" charset="0"/>
            </a:endParaRPr>
          </a:p>
        </p:txBody>
      </p:sp>
      <p:sp>
        <p:nvSpPr>
          <p:cNvPr id="18" name="AutoShape 2"/>
          <p:cNvSpPr>
            <a:spLocks/>
          </p:cNvSpPr>
          <p:nvPr/>
        </p:nvSpPr>
        <p:spPr bwMode="auto">
          <a:xfrm>
            <a:off x="1141209" y="4121025"/>
            <a:ext cx="6539724" cy="8599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661" y="0"/>
                </a:moveTo>
                <a:cubicBezTo>
                  <a:pt x="3083" y="0"/>
                  <a:pt x="2615" y="1186"/>
                  <a:pt x="2615" y="2650"/>
                </a:cubicBezTo>
                <a:lnTo>
                  <a:pt x="2615" y="5300"/>
                </a:lnTo>
                <a:lnTo>
                  <a:pt x="0" y="6625"/>
                </a:lnTo>
                <a:lnTo>
                  <a:pt x="2615" y="7950"/>
                </a:lnTo>
                <a:lnTo>
                  <a:pt x="2615" y="18949"/>
                </a:lnTo>
                <a:cubicBezTo>
                  <a:pt x="2615" y="20413"/>
                  <a:pt x="3083" y="21599"/>
                  <a:pt x="3661" y="21599"/>
                </a:cubicBezTo>
                <a:lnTo>
                  <a:pt x="20553" y="21599"/>
                </a:lnTo>
                <a:cubicBezTo>
                  <a:pt x="21131" y="21599"/>
                  <a:pt x="21600" y="20413"/>
                  <a:pt x="21600" y="18949"/>
                </a:cubicBezTo>
                <a:lnTo>
                  <a:pt x="21600" y="2650"/>
                </a:lnTo>
                <a:cubicBezTo>
                  <a:pt x="21600" y="1186"/>
                  <a:pt x="21131" y="0"/>
                  <a:pt x="20553" y="0"/>
                </a:cubicBezTo>
                <a:lnTo>
                  <a:pt x="3661" y="0"/>
                </a:lnTo>
                <a:close/>
              </a:path>
            </a:pathLst>
          </a:custGeom>
          <a:ln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defTabSz="257175">
              <a:defRPr/>
            </a:pPr>
            <a:endParaRPr lang="es-ES" sz="1013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Gill Sans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020156" y="3504919"/>
            <a:ext cx="4620795" cy="4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57175">
              <a:defRPr/>
            </a:pPr>
            <a:endParaRPr lang="es-ES_tradnl" sz="1013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CuadroTexto 9"/>
          <p:cNvSpPr txBox="1">
            <a:spLocks noChangeArrowheads="1"/>
          </p:cNvSpPr>
          <p:nvPr/>
        </p:nvSpPr>
        <p:spPr bwMode="auto">
          <a:xfrm>
            <a:off x="1856675" y="4199090"/>
            <a:ext cx="5273901" cy="70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endParaRPr lang="es-CO" altLang="es-CO" sz="12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s-CO" altLang="es-CO" sz="563" b="1" dirty="0">
              <a:solidFill>
                <a:srgbClr val="92D050"/>
              </a:solidFill>
              <a:cs typeface="Helvetica" panose="020B0604020202020204" pitchFamily="34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390595" y="831620"/>
            <a:ext cx="70478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C85BCF12-90C0-41CE-9D94-43483F108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48" y="1098342"/>
            <a:ext cx="590307" cy="83463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F2A6309-8D67-4F44-9CBF-1CACDA1D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840" y="4072808"/>
            <a:ext cx="1098598" cy="42625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78B9D34-1BC2-4CE1-B43D-999FF0A90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31" y="4590172"/>
            <a:ext cx="1114015" cy="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9559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303EC34-3625-493B-A011-AB1EB2AF1F6F}"/>
              </a:ext>
            </a:extLst>
          </p:cNvPr>
          <p:cNvSpPr txBox="1"/>
          <p:nvPr/>
        </p:nvSpPr>
        <p:spPr>
          <a:xfrm>
            <a:off x="8207072" y="2877879"/>
            <a:ext cx="8411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OCTUBRE</a:t>
            </a:r>
          </a:p>
          <a:p>
            <a:pPr algn="ctr"/>
            <a:r>
              <a:rPr lang="es-MX" sz="1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23 y 24</a:t>
            </a:r>
            <a:endParaRPr lang="es-CO" sz="1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711AE5-3B44-4AD7-A2D2-715E84D66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595888"/>
            <a:ext cx="566057" cy="8953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A66DE2-BF9F-4A00-87D7-45F808FEB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144" y="1500621"/>
            <a:ext cx="2583047" cy="10022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11F5A2-631C-4826-9C5F-FC778AC2D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144" y="2897919"/>
            <a:ext cx="1114015" cy="4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28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7212</TotalTime>
  <Words>267</Words>
  <Application>Microsoft Office PowerPoint</Application>
  <PresentationFormat>Presentación en pantalla (16:9)</PresentationFormat>
  <Paragraphs>57</Paragraphs>
  <Slides>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lanzoategui</dc:creator>
  <cp:lastModifiedBy>Javier Piragauta</cp:lastModifiedBy>
  <cp:revision>274</cp:revision>
  <dcterms:created xsi:type="dcterms:W3CDTF">2018-12-10T14:32:57Z</dcterms:created>
  <dcterms:modified xsi:type="dcterms:W3CDTF">2023-07-27T19:37:40Z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2023-07-27T19:37:40Z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1aa00fe9-2088-4782-ba92-9e594e6e02ae</vt:lpwstr>
  </property>
  <property fmtid="{D5CDD505-2E9C-101B-9397-08002B2CF9AE}" pid="8" name="MSIP_Label_1299739c-ad3d-4908-806e-4d91151a6e13_ContentBits">
    <vt:lpwstr>0</vt:lpwstr>
  </property>
</Properties>
</file>