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8" d="100"/>
          <a:sy n="78" d="100"/>
        </p:scale>
        <p:origin x="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6D64-309B-4350-A431-F00BCFB6D59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1650" y="1118507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6086" y="1118507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93872" y="111850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1650" y="23730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16086" y="23730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93872" y="2373085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71650" y="37446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16086" y="37446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93872" y="3744685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06360" y="1427779"/>
            <a:ext cx="8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pH8.00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94340" y="1427779"/>
            <a:ext cx="8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pH7.39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8582" y="1427779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pH7.18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71650" y="2682358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pH7.02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34455" y="2682358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pH6.77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53731" y="2682358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pH6.60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27427" y="4053958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pH6.26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34455" y="4058430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pH6.11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53731" y="4066595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pH5.74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Acosta</dc:creator>
  <cp:lastModifiedBy>Paul Acosta</cp:lastModifiedBy>
  <cp:revision>2</cp:revision>
  <dcterms:created xsi:type="dcterms:W3CDTF">2016-07-29T03:37:34Z</dcterms:created>
  <dcterms:modified xsi:type="dcterms:W3CDTF">2016-07-29T03:40:13Z</dcterms:modified>
</cp:coreProperties>
</file>