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6D64-309B-4350-A431-F00BCFB6D59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1650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6086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93872" y="111850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1650" y="2433741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59614" y="2419740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93872" y="240525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71650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6086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3872" y="3744685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20647" y="4072041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6111" y="4072041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1432" y="40539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51.2mM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3007" y="2743014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40.96mM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2315" y="2743014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32.76mM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80603" y="2696747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26.21mM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7567" y="1385985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20.97mM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0850" y="1427779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16.77mM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70071" y="1417377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13.42mM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Acosta</dc:creator>
  <cp:lastModifiedBy>Paul Acosta</cp:lastModifiedBy>
  <cp:revision>3</cp:revision>
  <dcterms:created xsi:type="dcterms:W3CDTF">2016-07-29T03:37:34Z</dcterms:created>
  <dcterms:modified xsi:type="dcterms:W3CDTF">2016-09-01T21:00:32Z</dcterms:modified>
</cp:coreProperties>
</file>