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7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5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6D64-309B-4350-A431-F00BCFB6D591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BB036-ED29-4D5D-95B5-9FB7E7074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1650" y="1118507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6086" y="1118507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93872" y="111850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1650" y="237308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59614" y="2419740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93872" y="2373085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71650" y="374468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16086" y="3744686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93872" y="3744685"/>
            <a:ext cx="1143000" cy="987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48995" y="2710840"/>
            <a:ext cx="8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80mM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7472" y="1427779"/>
            <a:ext cx="8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64mM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28582" y="1427779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51.2mM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42620" y="2729013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49.96mM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1931" y="4059400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32.76mM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5796" y="2729013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26.21mM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67567" y="1385985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20.97mM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74143" y="4053958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16.77mM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9834" y="4013353"/>
            <a:ext cx="122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13.42mM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Acosta</dc:creator>
  <cp:lastModifiedBy>Paul Acosta</cp:lastModifiedBy>
  <cp:revision>2</cp:revision>
  <dcterms:created xsi:type="dcterms:W3CDTF">2016-07-29T03:37:34Z</dcterms:created>
  <dcterms:modified xsi:type="dcterms:W3CDTF">2016-08-03T20:46:53Z</dcterms:modified>
</cp:coreProperties>
</file>