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855-BBDE-E923-7111-40C6EE24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2488-0E54-99D2-D9F6-8ABE953E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84DA-0B69-8CF1-FA5F-1E937E56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1128-0630-49FC-C768-A52F84A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155E-B6C8-2019-20E9-A60E706C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7CAC-EE4D-DB9D-51DB-B2F8DFD4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7E21A-D8E7-3D08-ABE7-E429D839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F132-7290-BDBE-C9A0-8DDDEF4C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CE8B-3A30-EDEA-C244-DE34DE4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073C-742D-8360-4AE2-AD63D9B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E8445-7C21-4FC3-19B0-4812C75EF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C146-776E-6540-0CF2-9E8098C6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FDC2-7DC4-58F1-138D-7327E97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790A-69DE-4AB1-5C46-7119AF73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86CE-6C2E-B08B-1FAE-8E47FD22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9ED3-F4ED-0306-2AD2-FE111654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EA34-8AB6-F4A2-36F4-43B785A3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2D90-AF79-77DE-D963-E07A734C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CC74-13C3-D933-4383-15647FEF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5C8C-E984-2E7F-0C39-4973ED86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59AD-F31E-C800-DE8A-C12133FF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28FF-2F23-8237-8C56-1E7798BE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6464-E240-19CE-DE57-6342A9B3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507-C245-9F0D-8861-3EF6A06C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E3B3-E284-880F-71A8-F8E85790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A3B-24BE-3C8C-242C-3A12568B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7975-632B-A5E6-93FD-DE9EAC790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03131-D00C-177F-D8BC-B52E59A96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02E5-D74F-AF12-2C66-04EC1C96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FDAA-0D16-D539-566E-95F49AFB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4BC41-F44A-F0BD-6E29-992C6CAD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3C65-E541-200F-132D-9C8C5930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BF2-ACA7-C46A-0973-4F1FA9DD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70E36-E6E4-13A0-B97E-C5914A2EA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5A485-FBF2-46DE-14ED-F9DA8216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FD257-437E-EF30-BB84-87C11C3CE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56850-9A9D-31E1-A836-1AB766E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F6CE2-14C8-986D-720F-1D6356E3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7F57A-1A29-92CF-880E-25E1C21B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89A-FFFA-A358-157F-D62F7FD9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BB39-26E2-8F8D-3E89-695B6A6B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CD41D-533B-0052-5D08-57651F0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8E06A-88C1-CDA4-36E5-3D4F822F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474CD-E108-7A6C-DB75-1376F21D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D81C7-BD4C-6BB6-B448-516F72D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78FE-3317-2225-F0F1-2D889D15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9503-C2DC-4BFC-53CD-47A457B0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1936-738F-28A0-1862-FB67ECE2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35012-7DE5-ECFD-4275-39B33845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F2A1-0596-E9F3-852A-F50DE5DD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3673-5A1F-9EA7-1050-6F2B27A9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A04FA-FD3E-7FD1-4A8B-5A20C620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511-10D2-2B1A-B827-9F8E973A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81276-C69E-6AF0-F768-387F077FA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84730-AFCA-2B23-B76D-3A12175F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BE1D-0200-3D89-1A5A-63BF0BD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10D7E-3BE7-F5EC-5AF5-FB56B907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A67E-3C83-003C-8E98-888340B8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7C21F-CC70-8CEB-873D-1B274852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44C8-4D07-4D3C-F583-8C88B302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0512-1764-74C5-F508-D5EB9362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EBA9-7236-4F48-B4F4-EDFC8087BE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9DE1-EB2B-B655-BAB8-24EA0D4F9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ABAE-F647-EA5D-5B2F-8479A166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56C3-4667-4621-B583-67869AD9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0E9BB0-F403-3A38-F694-D3018F31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0" y="0"/>
            <a:ext cx="12192000" cy="6858000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9308728-11F5-C12C-9874-563746709926}"/>
              </a:ext>
            </a:extLst>
          </p:cNvPr>
          <p:cNvSpPr/>
          <p:nvPr/>
        </p:nvSpPr>
        <p:spPr>
          <a:xfrm>
            <a:off x="939567" y="2130804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CE03C337-6988-7B12-62D7-1539514E6489}"/>
              </a:ext>
            </a:extLst>
          </p:cNvPr>
          <p:cNvSpPr/>
          <p:nvPr/>
        </p:nvSpPr>
        <p:spPr>
          <a:xfrm>
            <a:off x="788565" y="647351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5ECBF-51E6-93AC-EFA1-686B89BBF1BF}"/>
              </a:ext>
            </a:extLst>
          </p:cNvPr>
          <p:cNvSpPr txBox="1"/>
          <p:nvPr/>
        </p:nvSpPr>
        <p:spPr>
          <a:xfrm>
            <a:off x="713065" y="567547"/>
            <a:ext cx="14680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    Watch Peaks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CCDD4-8993-F6A6-860C-51BD327C67CA}"/>
              </a:ext>
            </a:extLst>
          </p:cNvPr>
          <p:cNvSpPr txBox="1"/>
          <p:nvPr/>
        </p:nvSpPr>
        <p:spPr>
          <a:xfrm>
            <a:off x="713065" y="1010621"/>
            <a:ext cx="14680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     Holter Peaks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0EDE49-C5D7-67D6-7747-4BC3EDEE554D}"/>
              </a:ext>
            </a:extLst>
          </p:cNvPr>
          <p:cNvSpPr/>
          <p:nvPr/>
        </p:nvSpPr>
        <p:spPr>
          <a:xfrm>
            <a:off x="1912690" y="2055303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A05331-4AF9-010E-242D-19728769A013}"/>
              </a:ext>
            </a:extLst>
          </p:cNvPr>
          <p:cNvSpPr/>
          <p:nvPr/>
        </p:nvSpPr>
        <p:spPr>
          <a:xfrm>
            <a:off x="788565" y="1075036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547DD-066F-A7B2-D4E8-69368CF9768E}"/>
              </a:ext>
            </a:extLst>
          </p:cNvPr>
          <p:cNvSpPr/>
          <p:nvPr/>
        </p:nvSpPr>
        <p:spPr>
          <a:xfrm>
            <a:off x="939567" y="2130804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46FD51-1074-317D-DD63-08394E12C3AC}"/>
              </a:ext>
            </a:extLst>
          </p:cNvPr>
          <p:cNvSpPr/>
          <p:nvPr/>
        </p:nvSpPr>
        <p:spPr>
          <a:xfrm>
            <a:off x="3397541" y="1845579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03C8-2EDA-10FD-37C3-8F2ACC3D3DD7}"/>
              </a:ext>
            </a:extLst>
          </p:cNvPr>
          <p:cNvSpPr/>
          <p:nvPr/>
        </p:nvSpPr>
        <p:spPr>
          <a:xfrm>
            <a:off x="4597166" y="1853968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900911-6CEA-1E8F-62DD-04FE5ED419C8}"/>
              </a:ext>
            </a:extLst>
          </p:cNvPr>
          <p:cNvSpPr/>
          <p:nvPr/>
        </p:nvSpPr>
        <p:spPr>
          <a:xfrm>
            <a:off x="5637400" y="2499921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B23256-D152-30C3-66FC-135C4028CC06}"/>
              </a:ext>
            </a:extLst>
          </p:cNvPr>
          <p:cNvSpPr/>
          <p:nvPr/>
        </p:nvSpPr>
        <p:spPr>
          <a:xfrm>
            <a:off x="6677634" y="1967219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DFF762-1F49-A46C-7225-FBEA091DB49C}"/>
              </a:ext>
            </a:extLst>
          </p:cNvPr>
          <p:cNvSpPr/>
          <p:nvPr/>
        </p:nvSpPr>
        <p:spPr>
          <a:xfrm>
            <a:off x="7769603" y="1921080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F6D0A1-D0B4-A70D-A6D5-7E255A75AB6B}"/>
              </a:ext>
            </a:extLst>
          </p:cNvPr>
          <p:cNvSpPr/>
          <p:nvPr/>
        </p:nvSpPr>
        <p:spPr>
          <a:xfrm>
            <a:off x="8802849" y="2017554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6827A0-1436-E6AF-26D7-308722906E1F}"/>
              </a:ext>
            </a:extLst>
          </p:cNvPr>
          <p:cNvSpPr/>
          <p:nvPr/>
        </p:nvSpPr>
        <p:spPr>
          <a:xfrm>
            <a:off x="9752205" y="2483144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E0E67C-D5F1-E25C-B39D-3B32D92203EA}"/>
              </a:ext>
            </a:extLst>
          </p:cNvPr>
          <p:cNvSpPr/>
          <p:nvPr/>
        </p:nvSpPr>
        <p:spPr>
          <a:xfrm>
            <a:off x="10709950" y="2168557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FC3DD1-5AF0-5F48-C7A1-C31C13BE0472}"/>
              </a:ext>
            </a:extLst>
          </p:cNvPr>
          <p:cNvSpPr/>
          <p:nvPr/>
        </p:nvSpPr>
        <p:spPr>
          <a:xfrm>
            <a:off x="11684473" y="2306976"/>
            <a:ext cx="201336" cy="20972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3C64527F-1608-ACDA-E105-AC50B00A0939}"/>
              </a:ext>
            </a:extLst>
          </p:cNvPr>
          <p:cNvSpPr/>
          <p:nvPr/>
        </p:nvSpPr>
        <p:spPr>
          <a:xfrm>
            <a:off x="1912690" y="2055303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02B90D0-2440-454B-A8A3-333FAC4AC5EE}"/>
              </a:ext>
            </a:extLst>
          </p:cNvPr>
          <p:cNvSpPr/>
          <p:nvPr/>
        </p:nvSpPr>
        <p:spPr>
          <a:xfrm>
            <a:off x="3397541" y="1853968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942AF52-A6C8-1BC2-4652-F6D7CCCE6835}"/>
              </a:ext>
            </a:extLst>
          </p:cNvPr>
          <p:cNvSpPr/>
          <p:nvPr/>
        </p:nvSpPr>
        <p:spPr>
          <a:xfrm>
            <a:off x="2508307" y="4806893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002693E6-EDF7-42F5-417D-07268CA29C55}"/>
              </a:ext>
            </a:extLst>
          </p:cNvPr>
          <p:cNvSpPr/>
          <p:nvPr/>
        </p:nvSpPr>
        <p:spPr>
          <a:xfrm>
            <a:off x="4598566" y="1853968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8DA71D1B-908A-2A9C-4061-DBC8E7EABCB1}"/>
              </a:ext>
            </a:extLst>
          </p:cNvPr>
          <p:cNvSpPr/>
          <p:nvPr/>
        </p:nvSpPr>
        <p:spPr>
          <a:xfrm>
            <a:off x="5637400" y="2499921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5794EF0-9A42-BFC3-E360-3C7AF968D2DB}"/>
              </a:ext>
            </a:extLst>
          </p:cNvPr>
          <p:cNvSpPr/>
          <p:nvPr/>
        </p:nvSpPr>
        <p:spPr>
          <a:xfrm>
            <a:off x="7769603" y="1921080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7843551F-D6AE-AB39-F85E-F01357390D6F}"/>
              </a:ext>
            </a:extLst>
          </p:cNvPr>
          <p:cNvSpPr/>
          <p:nvPr/>
        </p:nvSpPr>
        <p:spPr>
          <a:xfrm>
            <a:off x="8807036" y="2017554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F32C8306-818B-A2C7-0588-5598D383396A}"/>
              </a:ext>
            </a:extLst>
          </p:cNvPr>
          <p:cNvSpPr/>
          <p:nvPr/>
        </p:nvSpPr>
        <p:spPr>
          <a:xfrm>
            <a:off x="9760579" y="2491533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42F27D80-BC71-A229-0EE8-6ED5EEE5B0C3}"/>
              </a:ext>
            </a:extLst>
          </p:cNvPr>
          <p:cNvSpPr/>
          <p:nvPr/>
        </p:nvSpPr>
        <p:spPr>
          <a:xfrm>
            <a:off x="10722511" y="2176946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C3E82-BB2C-85A3-E5A1-FAF9E4CE2A1A}"/>
              </a:ext>
            </a:extLst>
          </p:cNvPr>
          <p:cNvSpPr/>
          <p:nvPr/>
        </p:nvSpPr>
        <p:spPr>
          <a:xfrm>
            <a:off x="11692832" y="2315365"/>
            <a:ext cx="201336" cy="2097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A36C4E-582B-8939-A2D7-199DA50A0F2A}"/>
              </a:ext>
            </a:extLst>
          </p:cNvPr>
          <p:cNvGrpSpPr/>
          <p:nvPr/>
        </p:nvGrpSpPr>
        <p:grpSpPr>
          <a:xfrm>
            <a:off x="1979802" y="4186106"/>
            <a:ext cx="637563" cy="234194"/>
            <a:chOff x="2114026" y="4186106"/>
            <a:chExt cx="394281" cy="23419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4C55390-12FD-D373-B1A2-EA2155506D60}"/>
                </a:ext>
              </a:extLst>
            </p:cNvPr>
            <p:cNvCxnSpPr/>
            <p:nvPr/>
          </p:nvCxnSpPr>
          <p:spPr>
            <a:xfrm>
              <a:off x="2114026" y="4186106"/>
              <a:ext cx="39428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F7E7DC-A491-92EA-6B04-6E8D8A9364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8307" y="4186106"/>
              <a:ext cx="0" cy="2341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82EB38D-C2EA-4A24-08CF-C0F61E613CB2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4186106"/>
              <a:ext cx="0" cy="2341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1F38D-A2CB-AB3A-9548-AEF29A99E531}"/>
              </a:ext>
            </a:extLst>
          </p:cNvPr>
          <p:cNvGrpSpPr/>
          <p:nvPr/>
        </p:nvGrpSpPr>
        <p:grpSpPr>
          <a:xfrm>
            <a:off x="2676086" y="4186106"/>
            <a:ext cx="822118" cy="234194"/>
            <a:chOff x="2114026" y="4186106"/>
            <a:chExt cx="394281" cy="23419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A4CE0A-D4B7-9083-AABC-0D70BC5EEBA6}"/>
                </a:ext>
              </a:extLst>
            </p:cNvPr>
            <p:cNvCxnSpPr/>
            <p:nvPr/>
          </p:nvCxnSpPr>
          <p:spPr>
            <a:xfrm>
              <a:off x="2114026" y="4186106"/>
              <a:ext cx="39428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EA91B-A0E8-7D61-16AA-4DACD4D51B9E}"/>
                </a:ext>
              </a:extLst>
            </p:cNvPr>
            <p:cNvCxnSpPr>
              <a:cxnSpLocks/>
            </p:cNvCxnSpPr>
            <p:nvPr/>
          </p:nvCxnSpPr>
          <p:spPr>
            <a:xfrm>
              <a:off x="2508307" y="4186106"/>
              <a:ext cx="0" cy="2341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5475CD-6FD3-53D1-3C5F-05FC92D3F88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4186106"/>
              <a:ext cx="0" cy="2341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C5B5C8-BAC4-BAF9-A197-B153C780B8DB}"/>
              </a:ext>
            </a:extLst>
          </p:cNvPr>
          <p:cNvGrpSpPr/>
          <p:nvPr/>
        </p:nvGrpSpPr>
        <p:grpSpPr>
          <a:xfrm>
            <a:off x="2013357" y="3479978"/>
            <a:ext cx="1468071" cy="234194"/>
            <a:chOff x="2114026" y="4186106"/>
            <a:chExt cx="394281" cy="2341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536A5F-76AE-A3D3-982A-4CC98B3B2841}"/>
                </a:ext>
              </a:extLst>
            </p:cNvPr>
            <p:cNvCxnSpPr/>
            <p:nvPr/>
          </p:nvCxnSpPr>
          <p:spPr>
            <a:xfrm>
              <a:off x="2114026" y="4186106"/>
              <a:ext cx="394281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741BAEE-5217-CC90-78FD-60E3A7835CF1}"/>
                </a:ext>
              </a:extLst>
            </p:cNvPr>
            <p:cNvCxnSpPr>
              <a:cxnSpLocks/>
            </p:cNvCxnSpPr>
            <p:nvPr/>
          </p:nvCxnSpPr>
          <p:spPr>
            <a:xfrm>
              <a:off x="2508307" y="4186106"/>
              <a:ext cx="0" cy="23419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7E4A2E-E304-092F-5AEF-1075DCB31EAB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4186106"/>
              <a:ext cx="0" cy="23419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BD4F52-7F35-1D44-4294-AE85A0BA6EDF}"/>
              </a:ext>
            </a:extLst>
          </p:cNvPr>
          <p:cNvGrpSpPr/>
          <p:nvPr/>
        </p:nvGrpSpPr>
        <p:grpSpPr>
          <a:xfrm>
            <a:off x="5746456" y="3092632"/>
            <a:ext cx="2023147" cy="234194"/>
            <a:chOff x="2114026" y="4186106"/>
            <a:chExt cx="394281" cy="23419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84BC827-C422-CB02-D45D-4AA49DDE839C}"/>
                </a:ext>
              </a:extLst>
            </p:cNvPr>
            <p:cNvCxnSpPr/>
            <p:nvPr/>
          </p:nvCxnSpPr>
          <p:spPr>
            <a:xfrm>
              <a:off x="2114026" y="4186106"/>
              <a:ext cx="39428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98F09DC-4BBD-E2E6-707F-108DD8603BD9}"/>
                </a:ext>
              </a:extLst>
            </p:cNvPr>
            <p:cNvCxnSpPr>
              <a:cxnSpLocks/>
            </p:cNvCxnSpPr>
            <p:nvPr/>
          </p:nvCxnSpPr>
          <p:spPr>
            <a:xfrm>
              <a:off x="2508307" y="4186106"/>
              <a:ext cx="0" cy="2341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57CB79-2BC0-7283-617C-A27BBED0654E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4186106"/>
              <a:ext cx="0" cy="2341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5EF9B1-3961-B57D-E2F9-5C74F673CC4F}"/>
              </a:ext>
            </a:extLst>
          </p:cNvPr>
          <p:cNvGrpSpPr/>
          <p:nvPr/>
        </p:nvGrpSpPr>
        <p:grpSpPr>
          <a:xfrm>
            <a:off x="5738069" y="3671473"/>
            <a:ext cx="973122" cy="234194"/>
            <a:chOff x="2114026" y="4186106"/>
            <a:chExt cx="394281" cy="23419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5CC3D0-8638-11E5-C293-C843DC933C0D}"/>
                </a:ext>
              </a:extLst>
            </p:cNvPr>
            <p:cNvCxnSpPr/>
            <p:nvPr/>
          </p:nvCxnSpPr>
          <p:spPr>
            <a:xfrm>
              <a:off x="2114026" y="4186106"/>
              <a:ext cx="394281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64F86C-0A67-4ED7-2EF7-99EF11F658F1}"/>
                </a:ext>
              </a:extLst>
            </p:cNvPr>
            <p:cNvCxnSpPr>
              <a:cxnSpLocks/>
            </p:cNvCxnSpPr>
            <p:nvPr/>
          </p:nvCxnSpPr>
          <p:spPr>
            <a:xfrm>
              <a:off x="2508307" y="4186106"/>
              <a:ext cx="0" cy="23419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5B10CC-C239-B15A-9369-E7C86DD3978F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4186106"/>
              <a:ext cx="0" cy="23419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CD307F0-233C-1460-B8F8-2D6F91F77D52}"/>
              </a:ext>
            </a:extLst>
          </p:cNvPr>
          <p:cNvGrpSpPr/>
          <p:nvPr/>
        </p:nvGrpSpPr>
        <p:grpSpPr>
          <a:xfrm>
            <a:off x="6820251" y="3671473"/>
            <a:ext cx="973122" cy="234194"/>
            <a:chOff x="2114026" y="4186106"/>
            <a:chExt cx="394281" cy="23419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9E4CD6-86E7-DF5A-24B1-B7033B1A4CFA}"/>
                </a:ext>
              </a:extLst>
            </p:cNvPr>
            <p:cNvCxnSpPr/>
            <p:nvPr/>
          </p:nvCxnSpPr>
          <p:spPr>
            <a:xfrm>
              <a:off x="2114026" y="4186106"/>
              <a:ext cx="394281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80FD61-2C9C-6E35-35C5-59EBEE13C2E5}"/>
                </a:ext>
              </a:extLst>
            </p:cNvPr>
            <p:cNvCxnSpPr>
              <a:cxnSpLocks/>
            </p:cNvCxnSpPr>
            <p:nvPr/>
          </p:nvCxnSpPr>
          <p:spPr>
            <a:xfrm>
              <a:off x="2508307" y="4186106"/>
              <a:ext cx="0" cy="23419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9FBE11-FE64-DC58-A9DA-D36A3AA8ED42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4186106"/>
              <a:ext cx="0" cy="23419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7C65AC3-D0B8-302B-9EA1-F5E0FC6081A5}"/>
              </a:ext>
            </a:extLst>
          </p:cNvPr>
          <p:cNvSpPr txBox="1"/>
          <p:nvPr/>
        </p:nvSpPr>
        <p:spPr>
          <a:xfrm>
            <a:off x="2091651" y="3849310"/>
            <a:ext cx="41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316094-E64E-4AAC-9083-DD8F7F29E2B0}"/>
              </a:ext>
            </a:extLst>
          </p:cNvPr>
          <p:cNvSpPr txBox="1"/>
          <p:nvPr/>
        </p:nvSpPr>
        <p:spPr>
          <a:xfrm>
            <a:off x="2873222" y="3823525"/>
            <a:ext cx="41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B37634-6591-D52F-D6E0-FFB01F431B5E}"/>
              </a:ext>
            </a:extLst>
          </p:cNvPr>
          <p:cNvSpPr txBox="1"/>
          <p:nvPr/>
        </p:nvSpPr>
        <p:spPr>
          <a:xfrm>
            <a:off x="6569974" y="2786217"/>
            <a:ext cx="41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598AF4-28EF-56E7-A70E-7DA7C7D88CFC}"/>
              </a:ext>
            </a:extLst>
          </p:cNvPr>
          <p:cNvSpPr txBox="1"/>
          <p:nvPr/>
        </p:nvSpPr>
        <p:spPr>
          <a:xfrm>
            <a:off x="2470556" y="3142160"/>
            <a:ext cx="4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CD2C6-D57B-39DC-619C-6123102FE29E}"/>
              </a:ext>
            </a:extLst>
          </p:cNvPr>
          <p:cNvSpPr txBox="1"/>
          <p:nvPr/>
        </p:nvSpPr>
        <p:spPr>
          <a:xfrm>
            <a:off x="6054054" y="3353870"/>
            <a:ext cx="478173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3E8A67-EE0E-9221-84A6-6C15C95D99CF}"/>
              </a:ext>
            </a:extLst>
          </p:cNvPr>
          <p:cNvSpPr txBox="1"/>
          <p:nvPr/>
        </p:nvSpPr>
        <p:spPr>
          <a:xfrm>
            <a:off x="6978230" y="3314834"/>
            <a:ext cx="4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42109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Horev</dc:creator>
  <cp:lastModifiedBy>Adi Horev</cp:lastModifiedBy>
  <cp:revision>3</cp:revision>
  <dcterms:created xsi:type="dcterms:W3CDTF">2022-11-03T09:11:52Z</dcterms:created>
  <dcterms:modified xsi:type="dcterms:W3CDTF">2022-11-03T09:22:57Z</dcterms:modified>
</cp:coreProperties>
</file>