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BC CLARENCE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“Sci-Fi Thriller in deep space against The </a:t>
            </a:r>
            <a:r>
              <a:rPr lang="en-US" b="1" dirty="0"/>
              <a:t>M</a:t>
            </a:r>
            <a:r>
              <a:rPr lang="en-US" b="1" dirty="0" smtClean="0"/>
              <a:t>ighty</a:t>
            </a:r>
            <a:r>
              <a:rPr lang="en-US" dirty="0" smtClean="0"/>
              <a:t> Kirill”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play </a:t>
            </a:r>
            <a:r>
              <a:rPr lang="en-US" dirty="0" smtClean="0"/>
              <a:t>BC Clarence?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83391"/>
            <a:ext cx="10707690" cy="4162567"/>
          </a:xfrm>
        </p:spPr>
        <p:txBody>
          <a:bodyPr/>
          <a:lstStyle/>
          <a:p>
            <a:r>
              <a:rPr lang="en-US" dirty="0" smtClean="0"/>
              <a:t>We have designed a game with 21 different rooms for you the user, to explore and experience what life is like on our space journey. </a:t>
            </a:r>
          </a:p>
          <a:p>
            <a:r>
              <a:rPr lang="en-US" dirty="0" smtClean="0"/>
              <a:t>There is a main objective to complete with optional side tasks. </a:t>
            </a:r>
          </a:p>
          <a:p>
            <a:r>
              <a:rPr lang="en-US" dirty="0" smtClean="0"/>
              <a:t>There is enemy battles, mini-boss battles and BOSS battles!!</a:t>
            </a:r>
          </a:p>
          <a:p>
            <a:r>
              <a:rPr lang="en-US" dirty="0" smtClean="0"/>
              <a:t>Its pure </a:t>
            </a:r>
            <a:r>
              <a:rPr lang="en-US" b="1" u="sng" dirty="0" smtClean="0"/>
              <a:t>FUN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794" y="685800"/>
            <a:ext cx="10261078" cy="1752599"/>
          </a:xfrm>
        </p:spPr>
        <p:txBody>
          <a:bodyPr/>
          <a:lstStyle/>
          <a:p>
            <a:r>
              <a:rPr lang="en-US" dirty="0" smtClean="0"/>
              <a:t>What makes our game </a:t>
            </a:r>
            <a:r>
              <a:rPr lang="en-US" b="1" dirty="0" smtClean="0"/>
              <a:t>stand out</a:t>
            </a:r>
            <a:r>
              <a:rPr lang="en-US" dirty="0" smtClean="0"/>
              <a:t> from the 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01755"/>
            <a:ext cx="10707690" cy="46265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Our Combat System has an Accuracy variable and a Dodge variable which makes every move different from the last!</a:t>
            </a:r>
          </a:p>
          <a:p>
            <a:r>
              <a:rPr lang="en-US" dirty="0" smtClean="0"/>
              <a:t>The user can pick up wearable armor around the map which has different stats to help them in combat.</a:t>
            </a:r>
          </a:p>
          <a:p>
            <a:r>
              <a:rPr lang="en-US" dirty="0" smtClean="0"/>
              <a:t>Implemented a key card system to gain access to certain rooms on the map.</a:t>
            </a:r>
          </a:p>
          <a:p>
            <a:r>
              <a:rPr lang="en-US" dirty="0" smtClean="0"/>
              <a:t>Scan and Inspect objects around the map</a:t>
            </a:r>
          </a:p>
          <a:p>
            <a:pPr marL="0" indent="0">
              <a:buNone/>
            </a:pPr>
            <a:r>
              <a:rPr lang="en-US" dirty="0"/>
              <a:t>	- Inspect Objects for basic information about the item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Scan Objects to analyze more information about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Save/Load Functions</a:t>
            </a:r>
          </a:p>
          <a:p>
            <a:r>
              <a:rPr lang="en-US" dirty="0" smtClean="0"/>
              <a:t>User commands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smtClean="0"/>
              <a:t>(Multiple worded commands filtered into 2 words (</a:t>
            </a:r>
            <a:r>
              <a:rPr lang="en-US" dirty="0" err="1" smtClean="0"/>
              <a:t>take_coffee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Multiple outputs to the user if command cannot be executed. 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176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111" y="2362200"/>
            <a:ext cx="10018713" cy="1752599"/>
          </a:xfrm>
        </p:spPr>
        <p:txBody>
          <a:bodyPr/>
          <a:lstStyle/>
          <a:p>
            <a:r>
              <a:rPr lang="en-US" dirty="0" smtClean="0"/>
              <a:t>Who are the </a:t>
            </a:r>
            <a:r>
              <a:rPr lang="en-US" b="1" dirty="0"/>
              <a:t>E</a:t>
            </a:r>
            <a:r>
              <a:rPr lang="en-US" b="1" dirty="0" smtClean="0"/>
              <a:t>nemies</a:t>
            </a:r>
            <a:r>
              <a:rPr lang="en-US" dirty="0" smtClean="0"/>
              <a:t> in our game?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Kirills</a:t>
            </a:r>
            <a:r>
              <a:rPr lang="en-US" dirty="0" smtClean="0"/>
              <a:t> Minion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US" dirty="0" smtClean="0"/>
              <a:t>“</a:t>
            </a:r>
            <a:r>
              <a:rPr lang="en-US" dirty="0" err="1" smtClean="0"/>
              <a:t>Kirills</a:t>
            </a:r>
            <a:r>
              <a:rPr lang="en-US" dirty="0" smtClean="0"/>
              <a:t> Minion”</a:t>
            </a:r>
            <a:endParaRPr lang="en-US" dirty="0"/>
          </a:p>
          <a:p>
            <a:r>
              <a:rPr lang="en-US" dirty="0"/>
              <a:t>HP:20</a:t>
            </a:r>
          </a:p>
          <a:p>
            <a:r>
              <a:rPr lang="en-US" dirty="0"/>
              <a:t>Weapons: </a:t>
            </a:r>
          </a:p>
          <a:p>
            <a:pPr marL="0" indent="0">
              <a:buNone/>
            </a:pPr>
            <a:r>
              <a:rPr lang="en-US" dirty="0" smtClean="0"/>
              <a:t>Byte Sword </a:t>
            </a:r>
            <a:r>
              <a:rPr lang="en-US" dirty="0"/>
              <a:t>– Damage range (1,10) , Accuracy - High</a:t>
            </a:r>
          </a:p>
          <a:p>
            <a:pPr marL="0" indent="0">
              <a:buNone/>
            </a:pPr>
            <a:r>
              <a:rPr lang="en-US" dirty="0" smtClean="0"/>
              <a:t>Wooden Gun- </a:t>
            </a:r>
            <a:r>
              <a:rPr lang="en-US" dirty="0"/>
              <a:t>Damage range </a:t>
            </a:r>
            <a:r>
              <a:rPr lang="en-US" dirty="0" smtClean="0"/>
              <a:t>(10,15) </a:t>
            </a:r>
            <a:r>
              <a:rPr lang="en-US" dirty="0"/>
              <a:t>, Accuracy – Low -&gt; Medium</a:t>
            </a:r>
          </a:p>
          <a:p>
            <a:r>
              <a:rPr lang="en-US" dirty="0"/>
              <a:t>Dodge Rate: </a:t>
            </a:r>
            <a:r>
              <a:rPr lang="en-US" dirty="0" smtClean="0"/>
              <a:t>High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Volderwart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“</a:t>
            </a:r>
            <a:r>
              <a:rPr lang="en-US" dirty="0" err="1" smtClean="0"/>
              <a:t>Volderwart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HP:20</a:t>
            </a:r>
          </a:p>
          <a:p>
            <a:r>
              <a:rPr lang="en-US" dirty="0" smtClean="0"/>
              <a:t>Weapons: </a:t>
            </a:r>
          </a:p>
          <a:p>
            <a:pPr marL="0" indent="0">
              <a:buNone/>
            </a:pPr>
            <a:r>
              <a:rPr lang="en-US" dirty="0" smtClean="0"/>
              <a:t>Sword – Damage range (1,10) , Accuracy - High</a:t>
            </a:r>
          </a:p>
          <a:p>
            <a:pPr marL="0" indent="0">
              <a:buNone/>
            </a:pPr>
            <a:r>
              <a:rPr lang="en-US" dirty="0" smtClean="0"/>
              <a:t>Gun- Damage range (5,10) , Accuracy – Low -&gt; Medium</a:t>
            </a:r>
          </a:p>
          <a:p>
            <a:r>
              <a:rPr lang="en-US" dirty="0" smtClean="0"/>
              <a:t>Dodge Rate: 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US" dirty="0" smtClean="0"/>
              <a:t>“Potter”</a:t>
            </a:r>
            <a:endParaRPr lang="en-US" dirty="0"/>
          </a:p>
          <a:p>
            <a:r>
              <a:rPr lang="en-US" dirty="0" smtClean="0"/>
              <a:t>HP:40</a:t>
            </a:r>
            <a:endParaRPr lang="en-US" dirty="0"/>
          </a:p>
          <a:p>
            <a:r>
              <a:rPr lang="en-US" dirty="0"/>
              <a:t>Weapons: </a:t>
            </a:r>
          </a:p>
          <a:p>
            <a:pPr marL="0" indent="0">
              <a:buNone/>
            </a:pPr>
            <a:r>
              <a:rPr lang="en-US" dirty="0" smtClean="0"/>
              <a:t>Mini Pistol – </a:t>
            </a:r>
            <a:r>
              <a:rPr lang="en-US" dirty="0"/>
              <a:t>Damage range </a:t>
            </a:r>
            <a:r>
              <a:rPr lang="en-US" dirty="0" smtClean="0"/>
              <a:t>(10,30) </a:t>
            </a:r>
            <a:r>
              <a:rPr lang="en-US" dirty="0"/>
              <a:t>, Accuracy </a:t>
            </a:r>
            <a:r>
              <a:rPr lang="en-US" dirty="0" smtClean="0"/>
              <a:t>– Low</a:t>
            </a:r>
            <a:endParaRPr lang="en-US" dirty="0"/>
          </a:p>
          <a:p>
            <a:r>
              <a:rPr lang="en-US" dirty="0" smtClean="0"/>
              <a:t>Dodge </a:t>
            </a:r>
            <a:r>
              <a:rPr lang="en-US" dirty="0"/>
              <a:t>Rate: </a:t>
            </a:r>
            <a:r>
              <a:rPr lang="en-US" dirty="0" smtClean="0"/>
              <a:t>Medium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6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US" dirty="0" smtClean="0"/>
              <a:t>“Matt”</a:t>
            </a:r>
            <a:endParaRPr lang="en-US" dirty="0"/>
          </a:p>
          <a:p>
            <a:r>
              <a:rPr lang="en-US" dirty="0" smtClean="0"/>
              <a:t>HP:50</a:t>
            </a:r>
            <a:endParaRPr lang="en-US" dirty="0"/>
          </a:p>
          <a:p>
            <a:r>
              <a:rPr lang="en-US" dirty="0"/>
              <a:t>Weapons: </a:t>
            </a:r>
          </a:p>
          <a:p>
            <a:pPr marL="0" indent="0">
              <a:buNone/>
            </a:pPr>
            <a:r>
              <a:rPr lang="en-US" dirty="0" smtClean="0"/>
              <a:t>Battle Axe – </a:t>
            </a:r>
            <a:r>
              <a:rPr lang="en-US" dirty="0"/>
              <a:t>Damage range </a:t>
            </a:r>
            <a:r>
              <a:rPr lang="en-US" dirty="0" smtClean="0"/>
              <a:t>(10,20</a:t>
            </a:r>
            <a:r>
              <a:rPr lang="en-US" dirty="0"/>
              <a:t>) , Accuracy </a:t>
            </a:r>
            <a:r>
              <a:rPr lang="en-US" dirty="0" smtClean="0"/>
              <a:t>– Medium</a:t>
            </a:r>
            <a:endParaRPr lang="en-US" dirty="0"/>
          </a:p>
          <a:p>
            <a:r>
              <a:rPr lang="en-US" dirty="0" smtClean="0"/>
              <a:t>Dodge </a:t>
            </a:r>
            <a:r>
              <a:rPr lang="en-US" dirty="0"/>
              <a:t>Rate: </a:t>
            </a:r>
            <a:r>
              <a:rPr lang="en-US" dirty="0" smtClean="0"/>
              <a:t>Medium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Kirill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US" dirty="0" smtClean="0"/>
              <a:t>“Kirill” - BOSS</a:t>
            </a:r>
            <a:endParaRPr lang="en-US" dirty="0"/>
          </a:p>
          <a:p>
            <a:r>
              <a:rPr lang="en-US" dirty="0" smtClean="0"/>
              <a:t>HP:100</a:t>
            </a:r>
            <a:endParaRPr lang="en-US" dirty="0"/>
          </a:p>
          <a:p>
            <a:r>
              <a:rPr lang="en-US" dirty="0"/>
              <a:t>Weapons: </a:t>
            </a:r>
            <a:r>
              <a:rPr lang="en-US" dirty="0" smtClean="0"/>
              <a:t> TO BE FINISHED.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183</TotalTime>
  <Words>293</Words>
  <Application>Microsoft Macintosh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Arial</vt:lpstr>
      <vt:lpstr>Parallax</vt:lpstr>
      <vt:lpstr>BC CLARENCE</vt:lpstr>
      <vt:lpstr>Why play BC Clarence?</vt:lpstr>
      <vt:lpstr>What makes our game stand out from the rest?</vt:lpstr>
      <vt:lpstr>Who are the Enemies in our game?</vt:lpstr>
      <vt:lpstr>Kirills Minion</vt:lpstr>
      <vt:lpstr>Volderwart</vt:lpstr>
      <vt:lpstr>Potter</vt:lpstr>
      <vt:lpstr>Matt</vt:lpstr>
      <vt:lpstr>Kirill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“INSERT GAME NAME HERE”</dc:title>
  <dc:creator>elliott reynolds</dc:creator>
  <cp:lastModifiedBy>elliott reynolds</cp:lastModifiedBy>
  <cp:revision>15</cp:revision>
  <dcterms:created xsi:type="dcterms:W3CDTF">2015-10-20T14:08:07Z</dcterms:created>
  <dcterms:modified xsi:type="dcterms:W3CDTF">2015-10-21T13:43:52Z</dcterms:modified>
</cp:coreProperties>
</file>