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cdbb6ce4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cdbb6c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cdbb6ce4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cdbb6ce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4b42b6a_0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4b42b6a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cdbb6ce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cdbb6c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cdbb6ce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cdbb6c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cdbb6ce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cdbb6c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cdbb6ce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cdbb6c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cdbb6ce4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cdbb6c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cdbb6ce4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cdbb6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i="1" sz="3200">
                <a:latin typeface="Georgia"/>
                <a:ea typeface="Georgia"/>
                <a:cs typeface="Georgia"/>
                <a:sym typeface="Georgia"/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i="1" sz="3200">
                <a:latin typeface="Georgia"/>
                <a:ea typeface="Georgia"/>
                <a:cs typeface="Georgia"/>
                <a:sym typeface="Georgia"/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i="1" sz="3200">
                <a:latin typeface="Georgia"/>
                <a:ea typeface="Georgia"/>
                <a:cs typeface="Georgia"/>
                <a:sym typeface="Georgia"/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i="1" sz="3200">
                <a:latin typeface="Georgia"/>
                <a:ea typeface="Georgia"/>
                <a:cs typeface="Georgia"/>
                <a:sym typeface="Georgia"/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i="1" sz="3200">
                <a:latin typeface="Georgia"/>
                <a:ea typeface="Georgia"/>
                <a:cs typeface="Georgia"/>
                <a:sym typeface="Georgia"/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i="1" sz="3200">
                <a:latin typeface="Georgia"/>
                <a:ea typeface="Georgia"/>
                <a:cs typeface="Georgia"/>
                <a:sym typeface="Georgia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0000"/>
                </a:solidFill>
              </a:rPr>
              <a:t>“</a:t>
            </a:r>
            <a:endParaRPr b="1" sz="10000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35lXWvCuM8o" TargetMode="External"/><Relationship Id="rId4" Type="http://schemas.openxmlformats.org/officeDocument/2006/relationships/hyperlink" Target="https://www.youtube.com/playlist?list=PLQg6GaokU5CwiVmsZ0d_9Zsg_DnIP_xwr" TargetMode="External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233800"/>
            <a:ext cx="4550000" cy="45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Setup Shop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182200" y="1817413"/>
            <a:ext cx="1601100" cy="1575000"/>
          </a:xfrm>
          <a:prstGeom prst="rect">
            <a:avLst/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Setup Header, Nav &amp; Footer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Setup cart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442950" y="139012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Card Component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Chose to render products as Maerial-UI’s Card Component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3790875" y="139012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Table Component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Chose to render inventory, Cart and Payments as Material-UI table</a:t>
            </a:r>
            <a:endParaRPr/>
          </a:p>
        </p:txBody>
      </p:sp>
      <p:sp>
        <p:nvSpPr>
          <p:cNvPr id="141" name="Google Shape;141;p21"/>
          <p:cNvSpPr txBox="1"/>
          <p:nvPr>
            <p:ph idx="3" type="body"/>
          </p:nvPr>
        </p:nvSpPr>
        <p:spPr>
          <a:xfrm>
            <a:off x="6138800" y="139012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React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Lifted up state of properties using context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Once I got the handle on things wrote code back up again from scratch.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533400" y="400050"/>
            <a:ext cx="2106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the people who made and released these awesome resources for free.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Important React State Management Tutorial | Context Api | React Tutorial For Beginners - YouTube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Material UI - YouTube important playlist</a:t>
            </a:r>
            <a:endParaRPr sz="22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51275" y="207988"/>
            <a:ext cx="6079200" cy="138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highlight>
                  <a:schemeClr val="dk1"/>
                </a:highlight>
              </a:rPr>
              <a:t>Component Tree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675" y="768075"/>
            <a:ext cx="5555252" cy="3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4294967295" type="ctrTitle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165" name="Google Shape;165;p24"/>
          <p:cNvSpPr txBox="1"/>
          <p:nvPr>
            <p:ph idx="4294967295" type="subTitle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7" name="Google Shape;167;p24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4294967295" type="ctrTitle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62" name="Google Shape;62;p12"/>
          <p:cNvSpPr txBox="1"/>
          <p:nvPr>
            <p:ph idx="4294967295" type="subTitle"/>
          </p:nvPr>
        </p:nvSpPr>
        <p:spPr>
          <a:xfrm>
            <a:off x="629450" y="1363125"/>
            <a:ext cx="7420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Sabitha Radhakrishnan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63" name="Google Shape;63;p12"/>
          <p:cNvSpPr txBox="1"/>
          <p:nvPr>
            <p:ph idx="4294967295" type="body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Thank you for your time 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4294967295" type="ctrTitle"/>
          </p:nvPr>
        </p:nvSpPr>
        <p:spPr>
          <a:xfrm>
            <a:off x="868350" y="714026"/>
            <a:ext cx="4701600" cy="11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UPER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3"/>
          <p:cNvSpPr txBox="1"/>
          <p:nvPr>
            <p:ph idx="4294967295" type="subTitle"/>
          </p:nvPr>
        </p:nvSpPr>
        <p:spPr>
          <a:xfrm>
            <a:off x="5418400" y="1873819"/>
            <a:ext cx="47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Understand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Plan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Execute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Refactor</a:t>
            </a:r>
            <a:endParaRPr i="1"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533400" y="400050"/>
            <a:ext cx="2106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239025" y="9388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Design the website design and layout of the pages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Subject matter knowledge(inventory etc)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Technical knowledge (State Managements, Material UI)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Focus on clean code and commenting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Create this presentation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View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025" y="955880"/>
            <a:ext cx="4397596" cy="3021651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Page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125" y="735388"/>
            <a:ext cx="5178917" cy="367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View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446" y="971040"/>
            <a:ext cx="4577026" cy="384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325" y="803215"/>
            <a:ext cx="4935403" cy="35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997425" y="9497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Design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Learn Material UI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Setup Header, Footer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Setup Navigation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5736049" y="86824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Functionality-Stories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Create context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Display products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Display Inventory table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Add cart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Update Inventory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Integrate paypal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Search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Adjust inventory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50" y="3977525"/>
            <a:ext cx="921275" cy="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