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D6CA5-0A24-1366-FA04-AFA03B4E8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E8E0111-9607-73CB-0B54-8F5B1A2FC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7972B6-65C4-940F-8F2C-C5E89CDC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75722ED-1B38-FFF1-5E03-9795B73E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DFA8A9D-278F-FB3E-C938-1584BB19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0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29151-0D68-4068-FD3A-7691ACF7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D6D63AA-2268-CF71-AFF5-560634BA3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F0C7135-D35B-2458-7E85-C021F6D6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F9AE6BA-FF69-62D0-ACB1-16C85AAC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498D96-AD1B-96B5-513F-6D6ADDE9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9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4981567-6D51-B133-5E77-900C2693A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03D4FBB-BE88-8363-241C-3D56B6941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062F7A-96B6-3F6D-11A6-34908314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2D09451-EE5D-5516-10D8-8F350D22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7859AA8-A199-44D3-063D-B8F789D9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4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F2718-C168-6247-3310-EFF75723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E4DAB2-82F1-7AC2-2D23-A57D51991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C99923B-4735-E9E2-4944-80FA5469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A43F83-8F9E-0558-2638-A0DCE841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B41DDD-9E96-0617-3868-4AAD5EF1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6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F35BE-DA26-FA13-E064-F31478B4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36389D8-D018-849C-C00F-B6414AA9D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35AA966-1CC1-C870-1A86-F23E78A0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4930084-548A-2738-6214-5CE3E5AC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2012B6E-49BC-4464-F90B-0D14A3CA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0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3A3DF-5D9F-833D-8E5D-DD6AC843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3BE5AE-A85A-E723-5553-DC85F0B2B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E294888-DAA3-B7CE-0478-A703960BB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8B8BF71-EA43-EE08-4D41-1FD44708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082D202-184A-477D-6261-9BEA27C3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262A21E-3E97-5ACF-D369-CF3470A8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3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AEEAB-CDC8-3E40-02C9-A76F79B3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0437DF3-9F55-63A2-68BE-410E7DB94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1CCB788-DABC-8376-CE68-F63AD6EC2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33435B6-3826-96DB-1915-88D7CD645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B006CAE-63D6-99C4-1A06-187DAA88D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06C4FE3-DB57-EAF7-0BCA-89A22B0B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19DAA25-7B93-ECD3-1621-5342003D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1C81E86-409A-012E-897C-85EB55CB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31C42-0591-B979-0C77-7A4C11E4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35A2C9D-272D-6F40-2AD5-3AD43F15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44037BC-56CC-14B7-C5FD-4787784F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9C6746D-C655-A79E-219E-965DC59B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96E329F-516D-B17B-1AE1-39585D1A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495D5FF-B060-78A8-B7C9-304E5890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F6A46C3-D60E-13AD-46AB-F73994AD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3755B-B519-C7FC-78CB-77931BAA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9E0AF7-8847-609D-CA8D-4CF071E57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34C89AD-B912-DE27-8F47-B106AFB1D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C8954AE-973D-5445-4D86-421151AB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DD31CFC-D4B4-40F4-C2C4-196B7F43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82E282C-3D37-5048-388C-997649EF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E9D34-FBE1-F95C-CBF2-128D045D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FA202E7-F819-EC0B-013C-BE97A3B39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944BD93-77EB-6DB8-C0A6-16722D4CF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F5FCAF-10F7-5924-00CB-2C285B39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E6E959C-618C-C15D-36F6-A0E96CA9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A21AF98-AD87-CCB3-9B64-AC6B6E2D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1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1B30098-4052-89D2-3D5B-DB4F59C6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CE0663F-D83B-7594-B10B-251CFDDB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7F7774-A2CA-FAB3-4EEA-FF555F651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D23996-729E-90CE-B071-02B2EC1F0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46A54FE-ACA7-24CF-FCA3-214409D13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6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F564F-61FC-8B44-69E0-6EE0BB4C0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A2A8970-1E92-180B-1C61-3FE7BEEF4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7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Thomas Vibe Hoffmeyer</dc:creator>
  <cp:lastModifiedBy>Thomas Vibe Hoffmeyer</cp:lastModifiedBy>
  <cp:revision>1</cp:revision>
  <dcterms:created xsi:type="dcterms:W3CDTF">2024-01-16T08:05:39Z</dcterms:created>
  <dcterms:modified xsi:type="dcterms:W3CDTF">2024-01-16T08:06:15Z</dcterms:modified>
</cp:coreProperties>
</file>