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4" r:id="rId6"/>
    <p:sldId id="265" r:id="rId7"/>
    <p:sldId id="266" r:id="rId8"/>
    <p:sldId id="267" r:id="rId9"/>
    <p:sldId id="269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84045" autoAdjust="0"/>
  </p:normalViewPr>
  <p:slideViewPr>
    <p:cSldViewPr snapToGrid="0">
      <p:cViewPr varScale="1">
        <p:scale>
          <a:sx n="72" d="100"/>
          <a:sy n="72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16T13:44:57.02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4233 15046 0,'36'-18'0,"17"18"31,123 0 0,-35-17-15,141-36 0,-52 17-1,228-87 17,1 17-1,-54 18 0,-316 53-15,-1-1-16,106 1 31,-124 18-15,36-19-1,106-70 1,-53 36-1,-1 35 1,1-18 0,-53 17-1,53-17 1,17-35 0,1 35-1,87-35 16,-176 53-31,1 17 16,228-70 15,-70 17-15,-71 19 0,-87-1-1,87-36 1,-17 1-1,17-18 1,-17 1 0,-18 34-1,-18-17 1,1 0 0,17-1-1,0 1 1,-70 35-1,105-70 1,-88 70-16,159-88 31,-88 17-15,-18 19 0,35-19-1,-17-35 1,18-17-1,-36 17 1,0 36 0,-53 70-1,71-71 1,-18 1 0,-18-1-1,-52 36 1,-1 18-16,-17-19 15,106-69 1,-88 105 0,87-106-1,-105 88 1,88-87 0,-35 17-1,-35 70 1,35-70-1,35 17 1,-106 54 0,106-89-1,0 36 1,-70 34 0,70-69-1,-88 70 1,70-89-1,-34 71 1,34-88 0,18 36 15,-35-1-15,-71 88-1,53-35 1,-52 36-1,17-54 1,0 54 0,17-54-1,-52 71 1,52-70 0,-34 52-1,16-70 1,-34 88-1,0-17 1,35-1-16,-36 1 16,1 17-1,0-18 1,34-35 0,-16 53-1,17-35 1,-36 18-1,54-18 1,-53 35 0,70-71-1,-71 71 1,54-70 0,-53 87-1,17-16 1,0 16-1,-17-17-15,17 18 16,0-53 0,18 17 15,-35 54-15,-1-71-1,1 70 1,17-53-1,-17 54 1,0-54 0,-18 53-1,0-17 48,17 18-16,-17-1-16,0 0 16,36-17-16,-36 17 0,0 54 391,-53 69-391,17-52-31,1 53 32,-35-18-1,70-70-31,-18 0 16,0 35 15,-35 17 0,18 18 16,-35 1-31,17-54-1,17 53 1,-17-17-1,1-1 1,16-52-16,19 17 16,-54 36-1,53-18 1,-17-18 0,-18 18-16,53-36 15,-35 19 1,0 17-16,17-36 15,-70 89 1,53-35 0,-36 17-1,18-18 17,18 19-17,17-54 1,-17 35-1,17-52 1,-17 70 0,35-35-1,-35-18 1,-1 54 0,19-36-1,-19-36-15,36 36 16,-52 71-1,16-36 1,19-35 0,-19 70-16,-34-17 15,-1 17 17,-17 54-17,18-71 1,17 17-1,-36 18 1,19-17 0,-1 17-1,36-71-15,-18-34 16,-35 122 0,70-122-16,1 17 15,-72 52 1,54-52-16,-18 36 15,18-37 1,17-52 0,18 36-1,-35 17-15,-18 0 32,-35 70-17,17-52 1,18 17-1,-70 53 1,35-53 0,0 18-1,-36 70 17,-70 18-17,141-141-15,-17 0 16,34 0-16,-17-18 15,-52 54 1,34-19 0,-35 1-1,-105 52 17,34 18-17,36-53 1,-53 1-1,0 16 1,71-34 0,-54 53-1,36-36 1,-106 88 15,53-17-15,141-142-1,-70 107 1,-36-1 0,53-52 15,-17 17-15,17-17-1,70-36-15,-52 36 16,-35-1-1,35-17 1,52 0-16,-17-35 16,-35 52-1,-18 1 1,1-18 0,-37 35 15,19-18-16,-106 36 1,88-35 0,-1 17 15,-16-17-15,34-1-1,-52-17 1,-1 18-1,-17-1 1,-17 1 0,105-36-16,-141 18 31,-18 0-15,124-18-16,0 0 15,-106 36 16,141-53-31,-17-1 0,-177 54 16,0-1 0,159-52-1,-123 52 17,52-34-17,53-1 1,36-17-1,-1-1 1,71-17-16,-17 18 16,-19-18-16,19 0 15,-18 35-15,0-35 16,-1 18-16,1-18 16,-71 17-1,124-17-15,-212 18 47,36 17-31,87-17 15,18 0-31,71-18 31,-53 17-15,0-17-1,-1 36 1,1-19 0,35 1-1,36-18-15,-1 0 16,-17 0-16,17 0 16,-17 0-1,-1 18-15,-52-18 16,71 35-1,-1-35-15,-123 17 32,88-17-1,18 18 16,17-18-32,0 0-15,-34 0 16,-37 18 0,72-18-1,-19 0 1,1 35-16,17-35 16,-87 0-16,-54 18 15,88-1 1,18-17-16,18 0 15,18 0 1</inkml:trace>
  <inkml:trace contextRef="#ctx0" brushRef="#br0" timeOffset="17297.47">1411 13635 0,'0'-35'79,"71"35"-64,-18-36 1,123 1-1,89 17 17,17-17-1,-123 17-15,-124 18-1,35 0-15,54-17 16,-1-1 15,-17 18-15,18-35-1,-71 35-15,-18 0 16,88-18 0,54 1-1,-36-1 1,0 18-1,-18-35 1,18 17 15,-52 18-31,-54 0 0,88-18 16,1 18 0,35-17-1,-1-18 1,-17 35 15,-17-18-15,-1 18-1,-70 0-15,53 0 16,71-18 0,17 1-1,35-19 1,-106 36-1,71-17 1,-52 17 0,52-18-1,35-35 1,-123 53 0,70-18-1,-70 18 1,70-17 15,-88 17-15,89-18-1,-71-17 1,35 35-16,-106-18 16,177 18-1,-18-17 1,-71-1-1,36-35-15,-88 53 16,52-18 0,53-34-1,-34 34 1,69-17 0,-140 35-1,-1-36-15,142 1 16,-53 17 15,-18-34-15,-18 16-16,-52 1 15,35 0 1,70-18 0,53-53-1,-105 71 1,-18-36-1,52-17 1,-69 35 0,52 18-1,-35-18 1,88-35 15,-36-1-15,-87 72-1,-18-19 1,70-34-16,-87 52 16,69-52-1,-34 52-15,-18-17 16,123-89 0,-123 71-16,88-35 15,53-53 1,-88 71-1,18-19 1,17-69 0,-18 69-1,-17-16 1,18-1 0,122-141 15,-69 70 0,-107 125-31,-34-1 16,193-159-1,-106 88 1,-52 72 0,0-1-16,52-88 15,18 35 1,53-141-1,-35 88 1,-36 18 0,19-18-1,34-35 1,-70 35 0,-53 71-1,0 0-15,17 0 16,36-71-1,-53 71 1,53-36-16,-36 36 16,124-212-1,-35 71 1,0-18 0,52-88-1,-105 159 1,-17 52-1,-19-17 1,71-124 0,0 18-1,-17 36 1,-18 17 0,-18 35-1,0-17 1,-53 105-1,36-105 1,-18 87 0,35-158-1,-53 106 1,-35 88 0,18 18-1,17-35 1,-17-1-1,-1 53 1,-17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D6CA5-0A24-1366-FA04-AFA03B4E8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E8E0111-9607-73CB-0B54-8F5B1A2FC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A7972B6-65C4-940F-8F2C-C5E89CDC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75722ED-1B38-FFF1-5E03-9795B73E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DFA8A9D-278F-FB3E-C938-1584BB19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0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29151-0D68-4068-FD3A-7691ACF7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D6D63AA-2268-CF71-AFF5-560634BA3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F0C7135-D35B-2458-7E85-C021F6D6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F9AE6BA-FF69-62D0-ACB1-16C85AAC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498D96-AD1B-96B5-513F-6D6ADDE9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9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4981567-6D51-B133-5E77-900C2693A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03D4FBB-BE88-8363-241C-3D56B6941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062F7A-96B6-3F6D-11A6-34908314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2D09451-EE5D-5516-10D8-8F350D22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7859AA8-A199-44D3-063D-B8F789D9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4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F2718-C168-6247-3310-EFF75723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DE4DAB2-82F1-7AC2-2D23-A57D51991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C99923B-4735-E9E2-4944-80FA5469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A43F83-8F9E-0558-2638-A0DCE841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B41DDD-9E96-0617-3868-4AAD5EF1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6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F35BE-DA26-FA13-E064-F31478B4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36389D8-D018-849C-C00F-B6414AA9D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35AA966-1CC1-C870-1A86-F23E78A0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4930084-548A-2738-6214-5CE3E5AC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2012B6E-49BC-4464-F90B-0D14A3CA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0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3A3DF-5D9F-833D-8E5D-DD6AC843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3BE5AE-A85A-E723-5553-DC85F0B2B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E294888-DAA3-B7CE-0478-A703960BB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8B8BF71-EA43-EE08-4D41-1FD44708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082D202-184A-477D-6261-9BEA27C3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262A21E-3E97-5ACF-D369-CF3470A8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3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AEEAB-CDC8-3E40-02C9-A76F79B3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0437DF3-9F55-63A2-68BE-410E7DB94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1CCB788-DABC-8376-CE68-F63AD6EC2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33435B6-3826-96DB-1915-88D7CD645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B006CAE-63D6-99C4-1A06-187DAA88D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06C4FE3-DB57-EAF7-0BCA-89A22B0B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19DAA25-7B93-ECD3-1621-5342003D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1C81E86-409A-012E-897C-85EB55CB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31C42-0591-B979-0C77-7A4C11E4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35A2C9D-272D-6F40-2AD5-3AD43F15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44037BC-56CC-14B7-C5FD-4787784F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9C6746D-C655-A79E-219E-965DC59B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96E329F-516D-B17B-1AE1-39585D1A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495D5FF-B060-78A8-B7C9-304E5890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F6A46C3-D60E-13AD-46AB-F73994AD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3755B-B519-C7FC-78CB-77931BAA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9E0AF7-8847-609D-CA8D-4CF071E57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34C89AD-B912-DE27-8F47-B106AFB1D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C8954AE-973D-5445-4D86-421151AB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DD31CFC-D4B4-40F4-C2C4-196B7F43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82E282C-3D37-5048-388C-997649EF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E9D34-FBE1-F95C-CBF2-128D045D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FA202E7-F819-EC0B-013C-BE97A3B39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944BD93-77EB-6DB8-C0A6-16722D4CF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F5FCAF-10F7-5924-00CB-2C285B39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E6E959C-618C-C15D-36F6-A0E96CA9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A21AF98-AD87-CCB3-9B64-AC6B6E2D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1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1B30098-4052-89D2-3D5B-DB4F59C6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CE0663F-D83B-7594-B10B-251CFDDB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07F7774-A2CA-FAB3-4EEA-FF555F651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D23996-729E-90CE-B071-02B2EC1F0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46A54FE-ACA7-24CF-FCA3-214409D13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6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F564F-61FC-8B44-69E0-6EE0BB4C0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A2A8970-1E92-180B-1C61-3FE7BEEF4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7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9A321-7ADD-829B-21E8-48EAEB58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23703"/>
          </a:xfrm>
        </p:spPr>
        <p:txBody>
          <a:bodyPr>
            <a:normAutofit fontScale="90000"/>
          </a:bodyPr>
          <a:lstStyle/>
          <a:p>
            <a:r>
              <a:rPr lang="da-DK" dirty="0"/>
              <a:t>NN </a:t>
            </a:r>
            <a:r>
              <a:rPr lang="da-DK" dirty="0" err="1"/>
              <a:t>loss</a:t>
            </a:r>
            <a:r>
              <a:rPr lang="da-DK" dirty="0"/>
              <a:t> </a:t>
            </a: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243ACBC-81B9-1CB8-DBE6-AF61AEDED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Mse_loss</a:t>
            </a:r>
            <a:endParaRPr lang="en-US" dirty="0"/>
          </a:p>
        </p:txBody>
      </p:sp>
      <p:pic>
        <p:nvPicPr>
          <p:cNvPr id="14" name="Pladsholder til indhold 13">
            <a:extLst>
              <a:ext uri="{FF2B5EF4-FFF2-40B4-BE49-F238E27FC236}">
                <a16:creationId xmlns:a16="http://schemas.microsoft.com/office/drawing/2014/main" id="{53A753CB-D563-B79D-A476-B6E3C4D648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9224" y="2505075"/>
            <a:ext cx="4938915" cy="3684588"/>
          </a:xfrm>
        </p:spPr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28B6FBC-D651-45CE-7166-C818E48BD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L1_loss</a:t>
            </a:r>
            <a:endParaRPr lang="en-US" dirty="0"/>
          </a:p>
        </p:txBody>
      </p:sp>
      <p:pic>
        <p:nvPicPr>
          <p:cNvPr id="23" name="Pladsholder til indhold 22">
            <a:extLst>
              <a:ext uri="{FF2B5EF4-FFF2-40B4-BE49-F238E27FC236}">
                <a16:creationId xmlns:a16="http://schemas.microsoft.com/office/drawing/2014/main" id="{97E328AF-056E-AFC1-19D1-23DB9B90679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94336" y="2505075"/>
            <a:ext cx="4938915" cy="3684588"/>
          </a:xfrm>
        </p:spPr>
      </p:pic>
    </p:spTree>
    <p:extLst>
      <p:ext uri="{BB962C8B-B14F-4D97-AF65-F5344CB8AC3E}">
        <p14:creationId xmlns:p14="http://schemas.microsoft.com/office/powerpoint/2010/main" val="225159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9A321-7ADD-829B-21E8-48EAEB58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23703"/>
          </a:xfrm>
        </p:spPr>
        <p:txBody>
          <a:bodyPr>
            <a:normAutofit fontScale="90000"/>
          </a:bodyPr>
          <a:lstStyle/>
          <a:p>
            <a:r>
              <a:rPr lang="da-DK" dirty="0"/>
              <a:t>NN </a:t>
            </a:r>
            <a:r>
              <a:rPr lang="da-DK" dirty="0" err="1"/>
              <a:t>loss</a:t>
            </a:r>
            <a:r>
              <a:rPr lang="da-DK" dirty="0"/>
              <a:t> </a:t>
            </a: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243ACBC-81B9-1CB8-DBE6-AF61AEDED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Mse_loss</a:t>
            </a:r>
            <a:r>
              <a:rPr lang="da-DK" dirty="0"/>
              <a:t> (</a:t>
            </a:r>
            <a:r>
              <a:rPr lang="da-DK" dirty="0" err="1"/>
              <a:t>ReLU</a:t>
            </a:r>
            <a:r>
              <a:rPr lang="da-DK"/>
              <a:t>)</a:t>
            </a:r>
            <a:endParaRPr lang="en-US" dirty="0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28B6FBC-D651-45CE-7166-C818E48BD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L1_loss</a:t>
            </a:r>
            <a:endParaRPr lang="en-US" dirty="0"/>
          </a:p>
        </p:txBody>
      </p:sp>
      <p:pic>
        <p:nvPicPr>
          <p:cNvPr id="23" name="Pladsholder til indhold 22">
            <a:extLst>
              <a:ext uri="{FF2B5EF4-FFF2-40B4-BE49-F238E27FC236}">
                <a16:creationId xmlns:a16="http://schemas.microsoft.com/office/drawing/2014/main" id="{97E328AF-056E-AFC1-19D1-23DB9B90679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94336" y="2505075"/>
            <a:ext cx="4938915" cy="3684588"/>
          </a:xfrm>
        </p:spPr>
      </p:pic>
      <p:pic>
        <p:nvPicPr>
          <p:cNvPr id="10" name="Pladsholder til indhold 9">
            <a:extLst>
              <a:ext uri="{FF2B5EF4-FFF2-40B4-BE49-F238E27FC236}">
                <a16:creationId xmlns:a16="http://schemas.microsoft.com/office/drawing/2014/main" id="{78EFBE7B-73F6-BF97-55FE-40051F9957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49224" y="2505075"/>
            <a:ext cx="4938915" cy="3684588"/>
          </a:xfrm>
        </p:spPr>
      </p:pic>
    </p:spTree>
    <p:extLst>
      <p:ext uri="{BB962C8B-B14F-4D97-AF65-F5344CB8AC3E}">
        <p14:creationId xmlns:p14="http://schemas.microsoft.com/office/powerpoint/2010/main" val="268143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ECC3D-DF20-CAB4-C582-6B92BDF1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models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8D1ED2A-812E-F000-BF2A-D453570CC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 vs. Pump 4</a:t>
            </a: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4F9DE776-673E-FB99-FFDD-C13B905C01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5231" y="2505075"/>
            <a:ext cx="4946900" cy="3684588"/>
          </a:xfrm>
        </p:spPr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1B11147-6B47-363D-47F5-BA3367AE5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Power vs. Pump 1</a:t>
            </a:r>
          </a:p>
        </p:txBody>
      </p:sp>
      <p:pic>
        <p:nvPicPr>
          <p:cNvPr id="10" name="Pladsholder til indhold 9">
            <a:extLst>
              <a:ext uri="{FF2B5EF4-FFF2-40B4-BE49-F238E27FC236}">
                <a16:creationId xmlns:a16="http://schemas.microsoft.com/office/drawing/2014/main" id="{9EB13E35-EEF0-F6D7-9A84-A4E41587A5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7106" y="2505075"/>
            <a:ext cx="4793376" cy="368458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Håndskrift 3">
                <a:extLst>
                  <a:ext uri="{FF2B5EF4-FFF2-40B4-BE49-F238E27FC236}">
                    <a16:creationId xmlns:a16="http://schemas.microsoft.com/office/drawing/2014/main" id="{DBB7024B-419C-974E-46E8-6CD65061E7B5}"/>
                  </a:ext>
                </a:extLst>
              </p14:cNvPr>
              <p14:cNvContentPartPr/>
              <p14:nvPr/>
            </p14:nvContentPartPr>
            <p14:xfrm>
              <a:off x="507960" y="1339920"/>
              <a:ext cx="6026400" cy="4159440"/>
            </p14:xfrm>
          </p:contentPart>
        </mc:Choice>
        <mc:Fallback>
          <p:pic>
            <p:nvPicPr>
              <p:cNvPr id="4" name="Håndskrift 3">
                <a:extLst>
                  <a:ext uri="{FF2B5EF4-FFF2-40B4-BE49-F238E27FC236}">
                    <a16:creationId xmlns:a16="http://schemas.microsoft.com/office/drawing/2014/main" id="{DBB7024B-419C-974E-46E8-6CD65061E7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600" y="1330560"/>
                <a:ext cx="6045120" cy="417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027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ECC3D-DF20-CAB4-C582-6B92BDF1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model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8D1ED2A-812E-F000-BF2A-D453570CC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3FC37BA0-94F0-4844-AC19-F6634E8818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5590" y="2505075"/>
            <a:ext cx="4966183" cy="3684588"/>
          </a:xfrm>
        </p:spPr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1B11147-6B47-363D-47F5-BA3367AE5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ladsholder til indhold 14">
            <a:extLst>
              <a:ext uri="{FF2B5EF4-FFF2-40B4-BE49-F238E27FC236}">
                <a16:creationId xmlns:a16="http://schemas.microsoft.com/office/drawing/2014/main" id="{6B998A9E-1AA9-F0FA-CB5C-BF1E48FFEC9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7846" y="2505075"/>
            <a:ext cx="5091895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3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ECC3D-DF20-CAB4-C582-6B92BDF1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model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8D1ED2A-812E-F000-BF2A-D453570CC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EAA8AF62-A003-E8B7-22E9-903CB2A89E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2438" y="2505075"/>
            <a:ext cx="4972487" cy="3684588"/>
          </a:xfrm>
        </p:spPr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1B11147-6B47-363D-47F5-BA3367AE5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ladsholder til indhold 9">
            <a:extLst>
              <a:ext uri="{FF2B5EF4-FFF2-40B4-BE49-F238E27FC236}">
                <a16:creationId xmlns:a16="http://schemas.microsoft.com/office/drawing/2014/main" id="{22223FEB-B5A1-F6F0-CBA3-7D1832FAE1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77550" y="2505075"/>
            <a:ext cx="4972487" cy="3684588"/>
          </a:xfrm>
        </p:spPr>
      </p:pic>
    </p:spTree>
    <p:extLst>
      <p:ext uri="{BB962C8B-B14F-4D97-AF65-F5344CB8AC3E}">
        <p14:creationId xmlns:p14="http://schemas.microsoft.com/office/powerpoint/2010/main" val="97223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67F1E-B298-2AC0-2E45-A850E900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E72FE3F-586F-84BF-ED95-0A59F99A3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ARX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6147903-474D-2315-03AA-39C6C82A5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NN</a:t>
            </a:r>
          </a:p>
        </p:txBody>
      </p:sp>
      <p:pic>
        <p:nvPicPr>
          <p:cNvPr id="10" name="Pladsholder til indhold 9">
            <a:extLst>
              <a:ext uri="{FF2B5EF4-FFF2-40B4-BE49-F238E27FC236}">
                <a16:creationId xmlns:a16="http://schemas.microsoft.com/office/drawing/2014/main" id="{5D8C5E13-6388-3102-E09F-1F71637E42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81956"/>
            <a:ext cx="5157787" cy="3330826"/>
          </a:xfrm>
        </p:spPr>
      </p:pic>
      <p:pic>
        <p:nvPicPr>
          <p:cNvPr id="7" name="Pladsholder til indhold 4">
            <a:extLst>
              <a:ext uri="{FF2B5EF4-FFF2-40B4-BE49-F238E27FC236}">
                <a16:creationId xmlns:a16="http://schemas.microsoft.com/office/drawing/2014/main" id="{0A65A51A-B43B-14BB-1E0B-AE54ADEA9E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92601"/>
            <a:ext cx="5183188" cy="3309535"/>
          </a:xfrm>
        </p:spPr>
      </p:pic>
    </p:spTree>
    <p:extLst>
      <p:ext uri="{BB962C8B-B14F-4D97-AF65-F5344CB8AC3E}">
        <p14:creationId xmlns:p14="http://schemas.microsoft.com/office/powerpoint/2010/main" val="422439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A8CF873-B4FE-4375-ECDE-A7032196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training parameters</a:t>
            </a:r>
          </a:p>
        </p:txBody>
      </p:sp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51727BE0-E403-EA75-8702-1C3B25B43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epochs, MSE = 0.1506</a:t>
            </a:r>
          </a:p>
        </p:txBody>
      </p:sp>
      <p:pic>
        <p:nvPicPr>
          <p:cNvPr id="13" name="Pladsholder til indhold 12">
            <a:extLst>
              <a:ext uri="{FF2B5EF4-FFF2-40B4-BE49-F238E27FC236}">
                <a16:creationId xmlns:a16="http://schemas.microsoft.com/office/drawing/2014/main" id="{269FFA6E-9BE7-70F8-5C8C-4C655D9032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00711"/>
            <a:ext cx="5157787" cy="3293316"/>
          </a:xfrm>
        </p:spPr>
      </p:pic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7E502699-D700-0DCD-3C99-228DAB05C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3 epochs, MSE = 0.1183</a:t>
            </a:r>
          </a:p>
        </p:txBody>
      </p:sp>
      <p:pic>
        <p:nvPicPr>
          <p:cNvPr id="15" name="Pladsholder til indhold 14">
            <a:extLst>
              <a:ext uri="{FF2B5EF4-FFF2-40B4-BE49-F238E27FC236}">
                <a16:creationId xmlns:a16="http://schemas.microsoft.com/office/drawing/2014/main" id="{797822D6-8662-A8EB-E0A7-DF4026E22F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92601"/>
            <a:ext cx="5183188" cy="3309535"/>
          </a:xfrm>
        </p:spPr>
      </p:pic>
    </p:spTree>
    <p:extLst>
      <p:ext uri="{BB962C8B-B14F-4D97-AF65-F5344CB8AC3E}">
        <p14:creationId xmlns:p14="http://schemas.microsoft.com/office/powerpoint/2010/main" val="53454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A8CF873-B4FE-4375-ECDE-A7032196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training parameters</a:t>
            </a:r>
          </a:p>
        </p:txBody>
      </p:sp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51727BE0-E403-EA75-8702-1C3B25B43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epochs, MSE = 0.2536</a:t>
            </a:r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7E502699-D700-0DCD-3C99-228DAB05C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1 epochs, MSE = 0.4071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2FDB3D5-778C-C38F-5683-2EFD8B116F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00711"/>
            <a:ext cx="5157787" cy="3293316"/>
          </a:xfrm>
        </p:spPr>
      </p:pic>
      <p:pic>
        <p:nvPicPr>
          <p:cNvPr id="12" name="Pladsholder til indhold 11">
            <a:extLst>
              <a:ext uri="{FF2B5EF4-FFF2-40B4-BE49-F238E27FC236}">
                <a16:creationId xmlns:a16="http://schemas.microsoft.com/office/drawing/2014/main" id="{7C170319-21E7-530D-85F0-1B917BC3537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92601"/>
            <a:ext cx="5183188" cy="3309535"/>
          </a:xfrm>
        </p:spPr>
      </p:pic>
    </p:spTree>
    <p:extLst>
      <p:ext uri="{BB962C8B-B14F-4D97-AF65-F5344CB8AC3E}">
        <p14:creationId xmlns:p14="http://schemas.microsoft.com/office/powerpoint/2010/main" val="1246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A8CF873-B4FE-4375-ECDE-A7032196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training parameters</a:t>
            </a:r>
          </a:p>
        </p:txBody>
      </p:sp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51727BE0-E403-EA75-8702-1C3B25B43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epochs, MSE = 0.5001</a:t>
            </a:r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7E502699-D700-0DCD-3C99-228DAB05C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3 epochs, MSE = , 2 HL x </a:t>
            </a:r>
            <a:r>
              <a:rPr lang="en-US"/>
              <a:t>4 neurons</a:t>
            </a:r>
            <a:endParaRPr lang="en-US" dirty="0"/>
          </a:p>
        </p:txBody>
      </p:sp>
      <p:pic>
        <p:nvPicPr>
          <p:cNvPr id="14" name="Pladsholder til indhold 13">
            <a:extLst>
              <a:ext uri="{FF2B5EF4-FFF2-40B4-BE49-F238E27FC236}">
                <a16:creationId xmlns:a16="http://schemas.microsoft.com/office/drawing/2014/main" id="{40E32681-6CC0-8040-D231-99BF7637DA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00711"/>
            <a:ext cx="5157787" cy="3293316"/>
          </a:xfrm>
        </p:spPr>
      </p:pic>
      <p:sp>
        <p:nvSpPr>
          <p:cNvPr id="16" name="Pladsholder til indhold 15">
            <a:extLst>
              <a:ext uri="{FF2B5EF4-FFF2-40B4-BE49-F238E27FC236}">
                <a16:creationId xmlns:a16="http://schemas.microsoft.com/office/drawing/2014/main" id="{A94D6645-8938-6101-268D-412CD95890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AB29686-8D22-E368-22F3-4149C656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NN </a:t>
            </a:r>
            <a:r>
              <a:rPr lang="da-DK" dirty="0" err="1"/>
              <a:t>settings</a:t>
            </a:r>
            <a:endParaRPr lang="en-US" dirty="0"/>
          </a:p>
        </p:txBody>
      </p:sp>
      <p:pic>
        <p:nvPicPr>
          <p:cNvPr id="10" name="Pladsholder til indhold 9">
            <a:extLst>
              <a:ext uri="{FF2B5EF4-FFF2-40B4-BE49-F238E27FC236}">
                <a16:creationId xmlns:a16="http://schemas.microsoft.com/office/drawing/2014/main" id="{4B47CCCE-114B-EFF7-8326-820DC5F54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004" y="1690688"/>
            <a:ext cx="3553321" cy="4163006"/>
          </a:xfr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3270D517-3C03-5E40-0051-2ED781D6C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102" y="1723787"/>
            <a:ext cx="3543795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0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91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Office-tema</vt:lpstr>
      <vt:lpstr>PowerPoint-præsentation</vt:lpstr>
      <vt:lpstr>Static models</vt:lpstr>
      <vt:lpstr>Static model</vt:lpstr>
      <vt:lpstr>Static model</vt:lpstr>
      <vt:lpstr>PowerPoint-præsentation</vt:lpstr>
      <vt:lpstr>NN training parameters</vt:lpstr>
      <vt:lpstr>NN training parameters</vt:lpstr>
      <vt:lpstr>NN training parameters</vt:lpstr>
      <vt:lpstr>NN settings</vt:lpstr>
      <vt:lpstr>NN loss functions</vt:lpstr>
      <vt:lpstr>NN loss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Thomas Vibe Hoffmeyer</dc:creator>
  <cp:lastModifiedBy>Thomas Vibe Hoffmeyer</cp:lastModifiedBy>
  <cp:revision>18</cp:revision>
  <dcterms:created xsi:type="dcterms:W3CDTF">2024-01-16T08:05:39Z</dcterms:created>
  <dcterms:modified xsi:type="dcterms:W3CDTF">2024-01-16T16:02:07Z</dcterms:modified>
</cp:coreProperties>
</file>