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91992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9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07"/>
    <a:srgbClr val="E879FB"/>
    <a:srgbClr val="F4BFFD"/>
    <a:srgbClr val="0D0D0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804" y="60"/>
      </p:cViewPr>
      <p:guideLst>
        <p:guide orient="horz" pos="3379"/>
        <p:guide pos="6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949-404A-45A3-A017-D883838A662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0A4C-F0B9-4851-B8E7-3FD7828E9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949-404A-45A3-A017-D883838A662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0A4C-F0B9-4851-B8E7-3FD7828E9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949-404A-45A3-A017-D883838A662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0A4C-F0B9-4851-B8E7-3FD7828E9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2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949-404A-45A3-A017-D883838A662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0A4C-F0B9-4851-B8E7-3FD7828E9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949-404A-45A3-A017-D883838A662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0A4C-F0B9-4851-B8E7-3FD7828E9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3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949-404A-45A3-A017-D883838A662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0A4C-F0B9-4851-B8E7-3FD7828E9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949-404A-45A3-A017-D883838A662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0A4C-F0B9-4851-B8E7-3FD7828E9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9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949-404A-45A3-A017-D883838A662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0A4C-F0B9-4851-B8E7-3FD7828E9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949-404A-45A3-A017-D883838A662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0A4C-F0B9-4851-B8E7-3FD7828E9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949-404A-45A3-A017-D883838A662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0A4C-F0B9-4851-B8E7-3FD7828E9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9949-404A-45A3-A017-D883838A662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0A4C-F0B9-4851-B8E7-3FD7828E9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B9949-404A-45A3-A017-D883838A662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0A4C-F0B9-4851-B8E7-3FD7828E9B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2B62D6E3-C7B7-40A3-80BC-A7B2E499EBC2}"/>
              </a:ext>
            </a:extLst>
          </p:cNvPr>
          <p:cNvSpPr/>
          <p:nvPr/>
        </p:nvSpPr>
        <p:spPr>
          <a:xfrm>
            <a:off x="3938400" y="47143"/>
            <a:ext cx="1137037" cy="379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王国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9D3512-4808-4F7C-92C6-1CDCFF69E33F}"/>
              </a:ext>
            </a:extLst>
          </p:cNvPr>
          <p:cNvSpPr/>
          <p:nvPr/>
        </p:nvSpPr>
        <p:spPr>
          <a:xfrm>
            <a:off x="5076000" y="47143"/>
            <a:ext cx="1137037" cy="379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帝国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8522C8-8850-4371-BC81-FCED11BA70AB}"/>
              </a:ext>
            </a:extLst>
          </p:cNvPr>
          <p:cNvSpPr/>
          <p:nvPr/>
        </p:nvSpPr>
        <p:spPr>
          <a:xfrm>
            <a:off x="6213600" y="47143"/>
            <a:ext cx="1137037" cy="379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圣教国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CA690F3-A469-481B-AB39-325BC8874E26}"/>
              </a:ext>
            </a:extLst>
          </p:cNvPr>
          <p:cNvSpPr/>
          <p:nvPr/>
        </p:nvSpPr>
        <p:spPr>
          <a:xfrm>
            <a:off x="7351200" y="47143"/>
            <a:ext cx="1137037" cy="379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赤之国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18CDD80-6A24-4253-A301-350E2F26CCBA}"/>
              </a:ext>
            </a:extLst>
          </p:cNvPr>
          <p:cNvSpPr/>
          <p:nvPr/>
        </p:nvSpPr>
        <p:spPr>
          <a:xfrm>
            <a:off x="8488800" y="47143"/>
            <a:ext cx="1137037" cy="379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流浪者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14B9920-5993-4ECE-80CB-9E2C77452584}"/>
              </a:ext>
            </a:extLst>
          </p:cNvPr>
          <p:cNvSpPr/>
          <p:nvPr/>
        </p:nvSpPr>
        <p:spPr>
          <a:xfrm>
            <a:off x="9626400" y="47143"/>
            <a:ext cx="1137037" cy="379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精灵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0AC07AC-2D3F-4623-911F-3359B00CAC14}"/>
              </a:ext>
            </a:extLst>
          </p:cNvPr>
          <p:cNvSpPr/>
          <p:nvPr/>
        </p:nvSpPr>
        <p:spPr>
          <a:xfrm>
            <a:off x="10760400" y="47143"/>
            <a:ext cx="1137037" cy="379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矮人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BC2B7C-CC57-485D-AB60-8FBA94172380}"/>
              </a:ext>
            </a:extLst>
          </p:cNvPr>
          <p:cNvSpPr/>
          <p:nvPr/>
        </p:nvSpPr>
        <p:spPr>
          <a:xfrm>
            <a:off x="11899052" y="47143"/>
            <a:ext cx="1137037" cy="379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兽人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4CE9F3-18E8-4BDA-B374-879F1613D38A}"/>
              </a:ext>
            </a:extLst>
          </p:cNvPr>
          <p:cNvSpPr/>
          <p:nvPr/>
        </p:nvSpPr>
        <p:spPr>
          <a:xfrm>
            <a:off x="13042848" y="44920"/>
            <a:ext cx="1137037" cy="379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龙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D21E2C-6CAA-42CA-AA49-CE85EA9BB97F}"/>
              </a:ext>
            </a:extLst>
          </p:cNvPr>
          <p:cNvSpPr/>
          <p:nvPr/>
        </p:nvSpPr>
        <p:spPr>
          <a:xfrm>
            <a:off x="3560400" y="47143"/>
            <a:ext cx="379012" cy="379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2AFB9A-A3C3-4812-A981-FFED18ACAF4E}"/>
              </a:ext>
            </a:extLst>
          </p:cNvPr>
          <p:cNvSpPr/>
          <p:nvPr/>
        </p:nvSpPr>
        <p:spPr>
          <a:xfrm>
            <a:off x="3560400" y="426154"/>
            <a:ext cx="379012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战士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618160-E398-4ECB-8192-6940596B2B0B}"/>
              </a:ext>
            </a:extLst>
          </p:cNvPr>
          <p:cNvSpPr/>
          <p:nvPr/>
        </p:nvSpPr>
        <p:spPr>
          <a:xfrm>
            <a:off x="3560400" y="1571815"/>
            <a:ext cx="379012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法师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9BDF85-9D9E-4965-AF5F-BFB8DFF98C40}"/>
              </a:ext>
            </a:extLst>
          </p:cNvPr>
          <p:cNvSpPr/>
          <p:nvPr/>
        </p:nvSpPr>
        <p:spPr>
          <a:xfrm>
            <a:off x="3560400" y="2717472"/>
            <a:ext cx="379012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骑士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ED14CA-347C-4882-8ABA-D5A7BC61B487}"/>
              </a:ext>
            </a:extLst>
          </p:cNvPr>
          <p:cNvSpPr/>
          <p:nvPr/>
        </p:nvSpPr>
        <p:spPr>
          <a:xfrm>
            <a:off x="3560400" y="3863114"/>
            <a:ext cx="379012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射手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27D27F-F506-4858-9DE8-908D612D713A}"/>
              </a:ext>
            </a:extLst>
          </p:cNvPr>
          <p:cNvSpPr/>
          <p:nvPr/>
        </p:nvSpPr>
        <p:spPr>
          <a:xfrm>
            <a:off x="3560400" y="5008468"/>
            <a:ext cx="379012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武侠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527203-905B-448C-AA6E-29E0F8360461}"/>
              </a:ext>
            </a:extLst>
          </p:cNvPr>
          <p:cNvSpPr/>
          <p:nvPr/>
        </p:nvSpPr>
        <p:spPr>
          <a:xfrm>
            <a:off x="3560400" y="6156294"/>
            <a:ext cx="379012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圣职者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AEBB8C-E175-4934-A22C-A6A427A84B94}"/>
              </a:ext>
            </a:extLst>
          </p:cNvPr>
          <p:cNvSpPr/>
          <p:nvPr/>
        </p:nvSpPr>
        <p:spPr>
          <a:xfrm>
            <a:off x="3560400" y="7292185"/>
            <a:ext cx="379012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刺客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9174D2-A11B-45B1-85EA-7366036A5510}"/>
              </a:ext>
            </a:extLst>
          </p:cNvPr>
          <p:cNvSpPr/>
          <p:nvPr/>
        </p:nvSpPr>
        <p:spPr>
          <a:xfrm>
            <a:off x="3560400" y="8442285"/>
            <a:ext cx="379012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掠夺者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241ABA-CFCB-4D31-A742-313A8E7CB886}"/>
              </a:ext>
            </a:extLst>
          </p:cNvPr>
          <p:cNvSpPr/>
          <p:nvPr/>
        </p:nvSpPr>
        <p:spPr>
          <a:xfrm>
            <a:off x="3938400" y="426152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BAABFB9-BAB7-4D78-8DDA-2945D7C8FBD8}"/>
              </a:ext>
            </a:extLst>
          </p:cNvPr>
          <p:cNvSpPr/>
          <p:nvPr/>
        </p:nvSpPr>
        <p:spPr>
          <a:xfrm>
            <a:off x="5076000" y="426152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8F95FBF-5F35-4402-B97F-82819561915E}"/>
              </a:ext>
            </a:extLst>
          </p:cNvPr>
          <p:cNvSpPr/>
          <p:nvPr/>
        </p:nvSpPr>
        <p:spPr>
          <a:xfrm>
            <a:off x="6213600" y="426152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DD5012F-C751-4545-9CBF-0309665DA260}"/>
              </a:ext>
            </a:extLst>
          </p:cNvPr>
          <p:cNvSpPr/>
          <p:nvPr/>
        </p:nvSpPr>
        <p:spPr>
          <a:xfrm>
            <a:off x="7351200" y="426152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4B4D31B-D84E-4493-9EBC-702D3968ECDF}"/>
              </a:ext>
            </a:extLst>
          </p:cNvPr>
          <p:cNvSpPr/>
          <p:nvPr/>
        </p:nvSpPr>
        <p:spPr>
          <a:xfrm>
            <a:off x="8488800" y="426152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795BB5C-74DA-4D81-85BE-2054647A85F3}"/>
              </a:ext>
            </a:extLst>
          </p:cNvPr>
          <p:cNvSpPr/>
          <p:nvPr/>
        </p:nvSpPr>
        <p:spPr>
          <a:xfrm>
            <a:off x="9626400" y="426152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3873471-7FD1-4A71-AAC0-001C4D3D95BA}"/>
              </a:ext>
            </a:extLst>
          </p:cNvPr>
          <p:cNvSpPr/>
          <p:nvPr/>
        </p:nvSpPr>
        <p:spPr>
          <a:xfrm>
            <a:off x="10760400" y="426152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8355841-118B-42BC-8375-12A45A8F04B8}"/>
              </a:ext>
            </a:extLst>
          </p:cNvPr>
          <p:cNvSpPr/>
          <p:nvPr/>
        </p:nvSpPr>
        <p:spPr>
          <a:xfrm>
            <a:off x="11899055" y="426152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C945124-6D28-44E0-BEE8-04D15E93C029}"/>
              </a:ext>
            </a:extLst>
          </p:cNvPr>
          <p:cNvSpPr/>
          <p:nvPr/>
        </p:nvSpPr>
        <p:spPr>
          <a:xfrm>
            <a:off x="13042850" y="423929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E241423-6D1A-4954-97A4-D0B797165CB3}"/>
              </a:ext>
            </a:extLst>
          </p:cNvPr>
          <p:cNvSpPr/>
          <p:nvPr/>
        </p:nvSpPr>
        <p:spPr>
          <a:xfrm>
            <a:off x="3938400" y="1571811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BB3DBC-D1CB-4D8F-8F27-AF55652BE457}"/>
              </a:ext>
            </a:extLst>
          </p:cNvPr>
          <p:cNvSpPr/>
          <p:nvPr/>
        </p:nvSpPr>
        <p:spPr>
          <a:xfrm>
            <a:off x="5076000" y="1571811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C31608B-6EC1-40F7-82C8-69187D8B837B}"/>
              </a:ext>
            </a:extLst>
          </p:cNvPr>
          <p:cNvSpPr/>
          <p:nvPr/>
        </p:nvSpPr>
        <p:spPr>
          <a:xfrm>
            <a:off x="6213600" y="1571811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D310C83-AC26-4639-9D5B-B6B93CD893AF}"/>
              </a:ext>
            </a:extLst>
          </p:cNvPr>
          <p:cNvSpPr/>
          <p:nvPr/>
        </p:nvSpPr>
        <p:spPr>
          <a:xfrm>
            <a:off x="7351200" y="1571811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5B0D632-B4B3-4580-A5F2-A72958F23549}"/>
              </a:ext>
            </a:extLst>
          </p:cNvPr>
          <p:cNvSpPr/>
          <p:nvPr/>
        </p:nvSpPr>
        <p:spPr>
          <a:xfrm>
            <a:off x="8488800" y="1571811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1D87138-5D99-418C-BB13-CA12DC6C5CFD}"/>
              </a:ext>
            </a:extLst>
          </p:cNvPr>
          <p:cNvSpPr/>
          <p:nvPr/>
        </p:nvSpPr>
        <p:spPr>
          <a:xfrm>
            <a:off x="9626400" y="1571811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CA7B54E-DE02-4629-878C-B3D84EB36306}"/>
              </a:ext>
            </a:extLst>
          </p:cNvPr>
          <p:cNvSpPr/>
          <p:nvPr/>
        </p:nvSpPr>
        <p:spPr>
          <a:xfrm>
            <a:off x="10760400" y="1571811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73C813-1894-48CA-890A-4A290147B3E7}"/>
              </a:ext>
            </a:extLst>
          </p:cNvPr>
          <p:cNvSpPr/>
          <p:nvPr/>
        </p:nvSpPr>
        <p:spPr>
          <a:xfrm>
            <a:off x="11899055" y="1571811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5A39CA2-C298-42E9-9D8F-C83885851DBF}"/>
              </a:ext>
            </a:extLst>
          </p:cNvPr>
          <p:cNvSpPr/>
          <p:nvPr/>
        </p:nvSpPr>
        <p:spPr>
          <a:xfrm>
            <a:off x="13042850" y="1569588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A997C5-2BA6-47F8-8F04-17FAE10D24D6}"/>
              </a:ext>
            </a:extLst>
          </p:cNvPr>
          <p:cNvSpPr/>
          <p:nvPr/>
        </p:nvSpPr>
        <p:spPr>
          <a:xfrm>
            <a:off x="3938400" y="271746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10221CE-87DE-4C65-B872-886AC0BF25A6}"/>
              </a:ext>
            </a:extLst>
          </p:cNvPr>
          <p:cNvSpPr/>
          <p:nvPr/>
        </p:nvSpPr>
        <p:spPr>
          <a:xfrm>
            <a:off x="5076000" y="271746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A328C73-9AF5-4EC5-A385-015C1EC85999}"/>
              </a:ext>
            </a:extLst>
          </p:cNvPr>
          <p:cNvSpPr/>
          <p:nvPr/>
        </p:nvSpPr>
        <p:spPr>
          <a:xfrm>
            <a:off x="6213600" y="271746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5E932BB-CCE5-4702-AB8A-F5529C0840F7}"/>
              </a:ext>
            </a:extLst>
          </p:cNvPr>
          <p:cNvSpPr/>
          <p:nvPr/>
        </p:nvSpPr>
        <p:spPr>
          <a:xfrm>
            <a:off x="7351200" y="271746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BC3D2C3-B85B-42F5-8292-1025CE434D21}"/>
              </a:ext>
            </a:extLst>
          </p:cNvPr>
          <p:cNvSpPr/>
          <p:nvPr/>
        </p:nvSpPr>
        <p:spPr>
          <a:xfrm>
            <a:off x="8488800" y="271746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93C3C71-2CB4-4EAB-B837-B3BEC3C7D53B}"/>
              </a:ext>
            </a:extLst>
          </p:cNvPr>
          <p:cNvSpPr/>
          <p:nvPr/>
        </p:nvSpPr>
        <p:spPr>
          <a:xfrm>
            <a:off x="9626400" y="271746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F2B01AE-884E-4B80-9A93-4A9D453FC0C2}"/>
              </a:ext>
            </a:extLst>
          </p:cNvPr>
          <p:cNvSpPr/>
          <p:nvPr/>
        </p:nvSpPr>
        <p:spPr>
          <a:xfrm>
            <a:off x="10760400" y="271746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B258D4D-8059-4D9A-9807-572C720A589E}"/>
              </a:ext>
            </a:extLst>
          </p:cNvPr>
          <p:cNvSpPr/>
          <p:nvPr/>
        </p:nvSpPr>
        <p:spPr>
          <a:xfrm>
            <a:off x="11899055" y="271746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817B0D8-9FC8-4665-A65F-23E1BBF3CD77}"/>
              </a:ext>
            </a:extLst>
          </p:cNvPr>
          <p:cNvSpPr/>
          <p:nvPr/>
        </p:nvSpPr>
        <p:spPr>
          <a:xfrm>
            <a:off x="13042850" y="2715244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072836-14DC-4314-9709-F7EF2A4710F7}"/>
              </a:ext>
            </a:extLst>
          </p:cNvPr>
          <p:cNvSpPr/>
          <p:nvPr/>
        </p:nvSpPr>
        <p:spPr>
          <a:xfrm>
            <a:off x="3938400" y="3863109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D2F822C-CE9B-4127-94EE-2A99CBEE771C}"/>
              </a:ext>
            </a:extLst>
          </p:cNvPr>
          <p:cNvSpPr/>
          <p:nvPr/>
        </p:nvSpPr>
        <p:spPr>
          <a:xfrm>
            <a:off x="5076000" y="3863109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97EAD15-F405-48A3-A48C-24F3BD34542D}"/>
              </a:ext>
            </a:extLst>
          </p:cNvPr>
          <p:cNvSpPr/>
          <p:nvPr/>
        </p:nvSpPr>
        <p:spPr>
          <a:xfrm>
            <a:off x="6213600" y="3863109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1943C89-C5F7-4856-8595-0EEF3A170D4D}"/>
              </a:ext>
            </a:extLst>
          </p:cNvPr>
          <p:cNvSpPr/>
          <p:nvPr/>
        </p:nvSpPr>
        <p:spPr>
          <a:xfrm>
            <a:off x="7351200" y="3863109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6C38711-70B8-4E31-818B-11B638CE88DA}"/>
              </a:ext>
            </a:extLst>
          </p:cNvPr>
          <p:cNvSpPr/>
          <p:nvPr/>
        </p:nvSpPr>
        <p:spPr>
          <a:xfrm>
            <a:off x="8488800" y="3863109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498E719-1B2B-4DD8-B0C0-696F03B2E19E}"/>
              </a:ext>
            </a:extLst>
          </p:cNvPr>
          <p:cNvSpPr/>
          <p:nvPr/>
        </p:nvSpPr>
        <p:spPr>
          <a:xfrm>
            <a:off x="9626400" y="3863109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7BB0CD1-A815-4579-B639-D67EDDB920A0}"/>
              </a:ext>
            </a:extLst>
          </p:cNvPr>
          <p:cNvSpPr/>
          <p:nvPr/>
        </p:nvSpPr>
        <p:spPr>
          <a:xfrm>
            <a:off x="10760400" y="3863109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2B32121-BD2F-4CF5-B897-E31C8E535CFB}"/>
              </a:ext>
            </a:extLst>
          </p:cNvPr>
          <p:cNvSpPr/>
          <p:nvPr/>
        </p:nvSpPr>
        <p:spPr>
          <a:xfrm>
            <a:off x="11899055" y="3863109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4C52A07-2327-4F15-8600-01D9F86BC880}"/>
              </a:ext>
            </a:extLst>
          </p:cNvPr>
          <p:cNvSpPr/>
          <p:nvPr/>
        </p:nvSpPr>
        <p:spPr>
          <a:xfrm>
            <a:off x="13042850" y="3860886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C4CF2ED-9294-4067-AD5A-D63CC18349DB}"/>
              </a:ext>
            </a:extLst>
          </p:cNvPr>
          <p:cNvSpPr/>
          <p:nvPr/>
        </p:nvSpPr>
        <p:spPr>
          <a:xfrm>
            <a:off x="3938400" y="5008463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2D554BC-105D-4362-8791-0BBEC0B62461}"/>
              </a:ext>
            </a:extLst>
          </p:cNvPr>
          <p:cNvSpPr/>
          <p:nvPr/>
        </p:nvSpPr>
        <p:spPr>
          <a:xfrm>
            <a:off x="5076000" y="5008463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E50E4F4-5A37-4FA6-9DD6-4E0483D56DDC}"/>
              </a:ext>
            </a:extLst>
          </p:cNvPr>
          <p:cNvSpPr/>
          <p:nvPr/>
        </p:nvSpPr>
        <p:spPr>
          <a:xfrm>
            <a:off x="6213600" y="5008463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78A82DB-88A8-4544-98F0-4562208FE2B5}"/>
              </a:ext>
            </a:extLst>
          </p:cNvPr>
          <p:cNvSpPr/>
          <p:nvPr/>
        </p:nvSpPr>
        <p:spPr>
          <a:xfrm>
            <a:off x="7351200" y="5008463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4C4A2B9-8332-4524-AA1B-CB87CBE9F8E1}"/>
              </a:ext>
            </a:extLst>
          </p:cNvPr>
          <p:cNvSpPr/>
          <p:nvPr/>
        </p:nvSpPr>
        <p:spPr>
          <a:xfrm>
            <a:off x="8488800" y="5008463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A3777CA-D8D6-4095-8DDD-0D44610CF5D2}"/>
              </a:ext>
            </a:extLst>
          </p:cNvPr>
          <p:cNvSpPr/>
          <p:nvPr/>
        </p:nvSpPr>
        <p:spPr>
          <a:xfrm>
            <a:off x="9626400" y="5008463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ABA55D6-6747-44A4-A0F4-9A0C17120251}"/>
              </a:ext>
            </a:extLst>
          </p:cNvPr>
          <p:cNvSpPr/>
          <p:nvPr/>
        </p:nvSpPr>
        <p:spPr>
          <a:xfrm>
            <a:off x="10760400" y="5008463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975FD99-15D0-4532-8CD0-AA738DAC510F}"/>
              </a:ext>
            </a:extLst>
          </p:cNvPr>
          <p:cNvSpPr/>
          <p:nvPr/>
        </p:nvSpPr>
        <p:spPr>
          <a:xfrm>
            <a:off x="11899055" y="5008463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7BA1586-F908-40B8-90D0-63C7FCBC1DB8}"/>
              </a:ext>
            </a:extLst>
          </p:cNvPr>
          <p:cNvSpPr/>
          <p:nvPr/>
        </p:nvSpPr>
        <p:spPr>
          <a:xfrm>
            <a:off x="13042850" y="5006240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D7918E0-3435-492E-9DC0-8E0EE5EBD869}"/>
              </a:ext>
            </a:extLst>
          </p:cNvPr>
          <p:cNvSpPr/>
          <p:nvPr/>
        </p:nvSpPr>
        <p:spPr>
          <a:xfrm>
            <a:off x="3938400" y="615628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63273D9-A399-495A-9982-9D3B1D1259B9}"/>
              </a:ext>
            </a:extLst>
          </p:cNvPr>
          <p:cNvSpPr/>
          <p:nvPr/>
        </p:nvSpPr>
        <p:spPr>
          <a:xfrm>
            <a:off x="5076000" y="615628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7FC2F69-D255-44B1-9732-E2CE9EFB702F}"/>
              </a:ext>
            </a:extLst>
          </p:cNvPr>
          <p:cNvSpPr/>
          <p:nvPr/>
        </p:nvSpPr>
        <p:spPr>
          <a:xfrm>
            <a:off x="6213600" y="615628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0FA817F-DB30-4ACF-AA51-47EF92C7CF8E}"/>
              </a:ext>
            </a:extLst>
          </p:cNvPr>
          <p:cNvSpPr/>
          <p:nvPr/>
        </p:nvSpPr>
        <p:spPr>
          <a:xfrm>
            <a:off x="7351200" y="615628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43E5F10-FEB5-442C-8120-F32D33374638}"/>
              </a:ext>
            </a:extLst>
          </p:cNvPr>
          <p:cNvSpPr/>
          <p:nvPr/>
        </p:nvSpPr>
        <p:spPr>
          <a:xfrm>
            <a:off x="8488800" y="615628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4179B1-82F5-4491-8980-40240D40E26B}"/>
              </a:ext>
            </a:extLst>
          </p:cNvPr>
          <p:cNvSpPr/>
          <p:nvPr/>
        </p:nvSpPr>
        <p:spPr>
          <a:xfrm>
            <a:off x="9626400" y="615628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CECB843-44F0-459A-8E42-0B2668F08251}"/>
              </a:ext>
            </a:extLst>
          </p:cNvPr>
          <p:cNvSpPr/>
          <p:nvPr/>
        </p:nvSpPr>
        <p:spPr>
          <a:xfrm>
            <a:off x="10760400" y="615628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65294504-FF3A-4F0F-8FAE-0217BA364B82}"/>
              </a:ext>
            </a:extLst>
          </p:cNvPr>
          <p:cNvSpPr/>
          <p:nvPr/>
        </p:nvSpPr>
        <p:spPr>
          <a:xfrm>
            <a:off x="11896799" y="615628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8FB9D9C-F457-40B5-983F-B84DC4A86A25}"/>
              </a:ext>
            </a:extLst>
          </p:cNvPr>
          <p:cNvSpPr/>
          <p:nvPr/>
        </p:nvSpPr>
        <p:spPr>
          <a:xfrm>
            <a:off x="13040594" y="6154064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2229AC1-24A5-493C-B906-6997DC154447}"/>
              </a:ext>
            </a:extLst>
          </p:cNvPr>
          <p:cNvSpPr/>
          <p:nvPr/>
        </p:nvSpPr>
        <p:spPr>
          <a:xfrm>
            <a:off x="3938400" y="7300066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9577795-6E0E-4360-B195-F566B781F17C}"/>
              </a:ext>
            </a:extLst>
          </p:cNvPr>
          <p:cNvSpPr/>
          <p:nvPr/>
        </p:nvSpPr>
        <p:spPr>
          <a:xfrm>
            <a:off x="5076000" y="7300066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5B0FFEC-B399-4FB3-BFC1-EBBF5762C188}"/>
              </a:ext>
            </a:extLst>
          </p:cNvPr>
          <p:cNvSpPr/>
          <p:nvPr/>
        </p:nvSpPr>
        <p:spPr>
          <a:xfrm>
            <a:off x="6213600" y="7300066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56F5017-1192-405A-A4B3-033FF3E28077}"/>
              </a:ext>
            </a:extLst>
          </p:cNvPr>
          <p:cNvSpPr/>
          <p:nvPr/>
        </p:nvSpPr>
        <p:spPr>
          <a:xfrm>
            <a:off x="7351200" y="7300066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C6D9EAC-7CF3-4B94-BED4-30E2D2B24DE9}"/>
              </a:ext>
            </a:extLst>
          </p:cNvPr>
          <p:cNvSpPr/>
          <p:nvPr/>
        </p:nvSpPr>
        <p:spPr>
          <a:xfrm>
            <a:off x="8488800" y="7300066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053E152-2F10-4800-ACD1-2C1D149AF12E}"/>
              </a:ext>
            </a:extLst>
          </p:cNvPr>
          <p:cNvSpPr/>
          <p:nvPr/>
        </p:nvSpPr>
        <p:spPr>
          <a:xfrm>
            <a:off x="9626400" y="7300066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65B6E1C-964E-401D-930B-E2445029B84F}"/>
              </a:ext>
            </a:extLst>
          </p:cNvPr>
          <p:cNvSpPr/>
          <p:nvPr/>
        </p:nvSpPr>
        <p:spPr>
          <a:xfrm>
            <a:off x="10760400" y="7300066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BE0E9A3-1B1B-4E45-948E-13B1CFB15504}"/>
              </a:ext>
            </a:extLst>
          </p:cNvPr>
          <p:cNvSpPr/>
          <p:nvPr/>
        </p:nvSpPr>
        <p:spPr>
          <a:xfrm>
            <a:off x="11895956" y="7300066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4EE6C07-A94E-463C-B4BD-0DA8101D8228}"/>
              </a:ext>
            </a:extLst>
          </p:cNvPr>
          <p:cNvSpPr/>
          <p:nvPr/>
        </p:nvSpPr>
        <p:spPr>
          <a:xfrm>
            <a:off x="13039751" y="7297843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0AD1839-3126-44D4-B55A-E3D1668D5893}"/>
              </a:ext>
            </a:extLst>
          </p:cNvPr>
          <p:cNvSpPr/>
          <p:nvPr/>
        </p:nvSpPr>
        <p:spPr>
          <a:xfrm>
            <a:off x="3938400" y="844227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BA76EE2-15C8-447F-B35E-994D764B4FA8}"/>
              </a:ext>
            </a:extLst>
          </p:cNvPr>
          <p:cNvSpPr/>
          <p:nvPr/>
        </p:nvSpPr>
        <p:spPr>
          <a:xfrm>
            <a:off x="5076000" y="844227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04A68F2-655E-4D04-A5BD-DEB7D171BCA7}"/>
              </a:ext>
            </a:extLst>
          </p:cNvPr>
          <p:cNvSpPr/>
          <p:nvPr/>
        </p:nvSpPr>
        <p:spPr>
          <a:xfrm>
            <a:off x="6213600" y="844227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911D0F2-8554-474A-A0DA-CEF7A9CF7D94}"/>
              </a:ext>
            </a:extLst>
          </p:cNvPr>
          <p:cNvSpPr/>
          <p:nvPr/>
        </p:nvSpPr>
        <p:spPr>
          <a:xfrm>
            <a:off x="7351200" y="844227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B6D9C58-C45E-495B-8E24-5BE9F019F6C1}"/>
              </a:ext>
            </a:extLst>
          </p:cNvPr>
          <p:cNvSpPr/>
          <p:nvPr/>
        </p:nvSpPr>
        <p:spPr>
          <a:xfrm>
            <a:off x="8488800" y="844227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AC663BF-6656-405C-82B2-37CC0F976E78}"/>
              </a:ext>
            </a:extLst>
          </p:cNvPr>
          <p:cNvSpPr/>
          <p:nvPr/>
        </p:nvSpPr>
        <p:spPr>
          <a:xfrm>
            <a:off x="9626400" y="844227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C129B6E-6F92-478D-8B45-42FFC494050D}"/>
              </a:ext>
            </a:extLst>
          </p:cNvPr>
          <p:cNvSpPr/>
          <p:nvPr/>
        </p:nvSpPr>
        <p:spPr>
          <a:xfrm>
            <a:off x="10760400" y="844227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123F4C4-C92F-4D62-A94E-195DABFC611A}"/>
              </a:ext>
            </a:extLst>
          </p:cNvPr>
          <p:cNvSpPr/>
          <p:nvPr/>
        </p:nvSpPr>
        <p:spPr>
          <a:xfrm>
            <a:off x="11895956" y="844227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63D0122-C933-4182-9EEB-5CB3764D5E5A}"/>
              </a:ext>
            </a:extLst>
          </p:cNvPr>
          <p:cNvSpPr/>
          <p:nvPr/>
        </p:nvSpPr>
        <p:spPr>
          <a:xfrm>
            <a:off x="13039751" y="8440054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C71E59A-6B55-4B1A-8307-82AAA037D8AA}"/>
              </a:ext>
            </a:extLst>
          </p:cNvPr>
          <p:cNvSpPr/>
          <p:nvPr/>
        </p:nvSpPr>
        <p:spPr>
          <a:xfrm>
            <a:off x="1029440" y="1891213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1F5532A-DABD-4937-98BB-0F071B0090DA}"/>
              </a:ext>
            </a:extLst>
          </p:cNvPr>
          <p:cNvSpPr/>
          <p:nvPr/>
        </p:nvSpPr>
        <p:spPr>
          <a:xfrm>
            <a:off x="1029440" y="2713899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E841F03-0298-4D25-9E47-FE3DF4560DB9}"/>
              </a:ext>
            </a:extLst>
          </p:cNvPr>
          <p:cNvSpPr/>
          <p:nvPr/>
        </p:nvSpPr>
        <p:spPr>
          <a:xfrm>
            <a:off x="1029440" y="3536585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7F65253-E966-438A-9502-E9ECB37AD8F5}"/>
              </a:ext>
            </a:extLst>
          </p:cNvPr>
          <p:cNvSpPr/>
          <p:nvPr/>
        </p:nvSpPr>
        <p:spPr>
          <a:xfrm>
            <a:off x="3940945" y="1581569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宫廷法师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F6B1C98-D9E5-49EF-994C-6116C6D84A90}"/>
              </a:ext>
            </a:extLst>
          </p:cNvPr>
          <p:cNvSpPr/>
          <p:nvPr/>
        </p:nvSpPr>
        <p:spPr>
          <a:xfrm>
            <a:off x="3938400" y="6156280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公主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246AA2C-42AD-4D67-9002-00D0E5842F4B}"/>
              </a:ext>
            </a:extLst>
          </p:cNvPr>
          <p:cNvSpPr/>
          <p:nvPr/>
        </p:nvSpPr>
        <p:spPr>
          <a:xfrm>
            <a:off x="6213600" y="6538828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圣女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438B7CA1-87AF-49BB-A07A-8E56C834082C}"/>
              </a:ext>
            </a:extLst>
          </p:cNvPr>
          <p:cNvSpPr/>
          <p:nvPr/>
        </p:nvSpPr>
        <p:spPr>
          <a:xfrm>
            <a:off x="3938118" y="427253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侍从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9B37801-6A60-4CBA-9E27-A3066A8E3E62}"/>
              </a:ext>
            </a:extLst>
          </p:cNvPr>
          <p:cNvSpPr/>
          <p:nvPr/>
        </p:nvSpPr>
        <p:spPr>
          <a:xfrm>
            <a:off x="5076000" y="426129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帝国卫兵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A59222B7-16A4-4B43-A69E-9DE7775F0D7F}"/>
              </a:ext>
            </a:extLst>
          </p:cNvPr>
          <p:cNvSpPr/>
          <p:nvPr/>
        </p:nvSpPr>
        <p:spPr>
          <a:xfrm>
            <a:off x="1029440" y="1069750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75C0B26-7738-4990-B967-136985842E14}"/>
              </a:ext>
            </a:extLst>
          </p:cNvPr>
          <p:cNvSpPr/>
          <p:nvPr/>
        </p:nvSpPr>
        <p:spPr>
          <a:xfrm>
            <a:off x="5076000" y="816734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铁血帝王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0D688801-7198-45F2-900C-C7AFA0CD8421}"/>
              </a:ext>
            </a:extLst>
          </p:cNvPr>
          <p:cNvSpPr/>
          <p:nvPr/>
        </p:nvSpPr>
        <p:spPr>
          <a:xfrm>
            <a:off x="5076000" y="8441996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黑市商人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74341CE-014B-40BC-AB72-87225D3EFB36}"/>
              </a:ext>
            </a:extLst>
          </p:cNvPr>
          <p:cNvSpPr/>
          <p:nvPr/>
        </p:nvSpPr>
        <p:spPr>
          <a:xfrm>
            <a:off x="5076000" y="1573200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大法师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996F0E2-1D37-45CE-917F-3502E4C29CAD}"/>
              </a:ext>
            </a:extLst>
          </p:cNvPr>
          <p:cNvSpPr/>
          <p:nvPr/>
        </p:nvSpPr>
        <p:spPr>
          <a:xfrm>
            <a:off x="9626400" y="3862807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精灵弓手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80A46D6F-EBD0-469C-99E7-9A3D0B584597}"/>
              </a:ext>
            </a:extLst>
          </p:cNvPr>
          <p:cNvSpPr/>
          <p:nvPr/>
        </p:nvSpPr>
        <p:spPr>
          <a:xfrm>
            <a:off x="8488800" y="5008313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太白剑侠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FED5A31-7F67-4B11-A65F-122B4205C00E}"/>
              </a:ext>
            </a:extLst>
          </p:cNvPr>
          <p:cNvSpPr/>
          <p:nvPr/>
        </p:nvSpPr>
        <p:spPr>
          <a:xfrm>
            <a:off x="7351200" y="5005915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逍遥剑客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53C4434-655B-4251-B94A-B43E711E7D85}"/>
              </a:ext>
            </a:extLst>
          </p:cNvPr>
          <p:cNvSpPr/>
          <p:nvPr/>
        </p:nvSpPr>
        <p:spPr>
          <a:xfrm>
            <a:off x="7351200" y="8442000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飞龙探云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1A93311-7730-492D-8245-B64A91BDBD8E}"/>
              </a:ext>
            </a:extLst>
          </p:cNvPr>
          <p:cNvSpPr/>
          <p:nvPr/>
        </p:nvSpPr>
        <p:spPr>
          <a:xfrm>
            <a:off x="6213600" y="6154571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神官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10F7208-5406-45E3-843A-8802687F5239}"/>
              </a:ext>
            </a:extLst>
          </p:cNvPr>
          <p:cNvSpPr/>
          <p:nvPr/>
        </p:nvSpPr>
        <p:spPr>
          <a:xfrm>
            <a:off x="11899052" y="5008258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阿狸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56CFAD18-A0B1-4D97-B49A-E5350D4320A2}"/>
              </a:ext>
            </a:extLst>
          </p:cNvPr>
          <p:cNvSpPr/>
          <p:nvPr/>
        </p:nvSpPr>
        <p:spPr>
          <a:xfrm>
            <a:off x="3937330" y="3101004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骑士王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40247C4D-A49A-402C-9E0B-D5E251BC7AA7}"/>
              </a:ext>
            </a:extLst>
          </p:cNvPr>
          <p:cNvSpPr/>
          <p:nvPr/>
        </p:nvSpPr>
        <p:spPr>
          <a:xfrm>
            <a:off x="7350636" y="5385949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神龙武者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94AFF93-50B0-434B-8B2E-99797B21398A}"/>
              </a:ext>
            </a:extLst>
          </p:cNvPr>
          <p:cNvSpPr/>
          <p:nvPr/>
        </p:nvSpPr>
        <p:spPr>
          <a:xfrm>
            <a:off x="6213600" y="2717981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圣殿骑士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AA38484-DA70-4453-913E-163EB1D9EA1F}"/>
              </a:ext>
            </a:extLst>
          </p:cNvPr>
          <p:cNvSpPr/>
          <p:nvPr/>
        </p:nvSpPr>
        <p:spPr>
          <a:xfrm>
            <a:off x="11895954" y="428816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兽人战士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5EA08DB-CE11-4168-B24D-29B7F91D8AB4}"/>
              </a:ext>
            </a:extLst>
          </p:cNvPr>
          <p:cNvSpPr/>
          <p:nvPr/>
        </p:nvSpPr>
        <p:spPr>
          <a:xfrm>
            <a:off x="11895393" y="7301087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喵可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BCE03E7-05DB-41AC-9FDA-1719A7FE2F57}"/>
              </a:ext>
            </a:extLst>
          </p:cNvPr>
          <p:cNvSpPr/>
          <p:nvPr/>
        </p:nvSpPr>
        <p:spPr>
          <a:xfrm>
            <a:off x="11898000" y="3862800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鹰眼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863AD2F3-2050-42DF-B3C9-E33B35031A95}"/>
              </a:ext>
            </a:extLst>
          </p:cNvPr>
          <p:cNvSpPr/>
          <p:nvPr/>
        </p:nvSpPr>
        <p:spPr>
          <a:xfrm>
            <a:off x="3939918" y="7300800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影子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A382540-2D63-415B-892E-5BFFFDA23D71}"/>
              </a:ext>
            </a:extLst>
          </p:cNvPr>
          <p:cNvSpPr/>
          <p:nvPr/>
        </p:nvSpPr>
        <p:spPr>
          <a:xfrm>
            <a:off x="9626400" y="2719009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月之骑士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8BAD4E77-8A8D-45A2-8793-80F6465FD6CE}"/>
              </a:ext>
            </a:extLst>
          </p:cNvPr>
          <p:cNvSpPr/>
          <p:nvPr/>
        </p:nvSpPr>
        <p:spPr>
          <a:xfrm>
            <a:off x="9626400" y="1573200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森之贤者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4AFBD9D-823A-4D53-AA5D-88FD57EE3643}"/>
              </a:ext>
            </a:extLst>
          </p:cNvPr>
          <p:cNvSpPr/>
          <p:nvPr/>
        </p:nvSpPr>
        <p:spPr>
          <a:xfrm>
            <a:off x="9626400" y="430025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月之守卫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0B41CDFE-1956-4DD1-BF1E-5D8754040C0A}"/>
              </a:ext>
            </a:extLst>
          </p:cNvPr>
          <p:cNvSpPr/>
          <p:nvPr/>
        </p:nvSpPr>
        <p:spPr>
          <a:xfrm>
            <a:off x="9626400" y="4240065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御风者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2D7B6570-DA45-4B8F-8BBC-8234F2A5D3B1}"/>
              </a:ext>
            </a:extLst>
          </p:cNvPr>
          <p:cNvSpPr/>
          <p:nvPr/>
        </p:nvSpPr>
        <p:spPr>
          <a:xfrm>
            <a:off x="3560400" y="9579965"/>
            <a:ext cx="379012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乐师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C797D354-0278-4F3E-9F6B-9C1411C73DE5}"/>
              </a:ext>
            </a:extLst>
          </p:cNvPr>
          <p:cNvSpPr/>
          <p:nvPr/>
        </p:nvSpPr>
        <p:spPr>
          <a:xfrm>
            <a:off x="3938400" y="957995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C3B3630-76C1-40AB-92A2-1ED85A6CF2FB}"/>
              </a:ext>
            </a:extLst>
          </p:cNvPr>
          <p:cNvSpPr/>
          <p:nvPr/>
        </p:nvSpPr>
        <p:spPr>
          <a:xfrm>
            <a:off x="5076000" y="957995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9DA8445B-3689-46B0-A724-BF2CCC9ED533}"/>
              </a:ext>
            </a:extLst>
          </p:cNvPr>
          <p:cNvSpPr/>
          <p:nvPr/>
        </p:nvSpPr>
        <p:spPr>
          <a:xfrm>
            <a:off x="6213600" y="957995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C94DBCA8-4DE3-403E-8227-2C70E370AE2C}"/>
              </a:ext>
            </a:extLst>
          </p:cNvPr>
          <p:cNvSpPr/>
          <p:nvPr/>
        </p:nvSpPr>
        <p:spPr>
          <a:xfrm>
            <a:off x="7351200" y="957995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665DB6EF-9455-4327-A97B-024A2B9A4F84}"/>
              </a:ext>
            </a:extLst>
          </p:cNvPr>
          <p:cNvSpPr/>
          <p:nvPr/>
        </p:nvSpPr>
        <p:spPr>
          <a:xfrm>
            <a:off x="8488800" y="957995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81FEB3C-CB7D-4C60-B3B0-2FE49111F689}"/>
              </a:ext>
            </a:extLst>
          </p:cNvPr>
          <p:cNvSpPr/>
          <p:nvPr/>
        </p:nvSpPr>
        <p:spPr>
          <a:xfrm>
            <a:off x="9626400" y="957995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1AF7EE1E-AA37-4550-B5BF-93AA46E2B59A}"/>
              </a:ext>
            </a:extLst>
          </p:cNvPr>
          <p:cNvSpPr/>
          <p:nvPr/>
        </p:nvSpPr>
        <p:spPr>
          <a:xfrm>
            <a:off x="10760400" y="957995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28311534-2580-457B-8B44-C6F1C90C03DA}"/>
              </a:ext>
            </a:extLst>
          </p:cNvPr>
          <p:cNvSpPr/>
          <p:nvPr/>
        </p:nvSpPr>
        <p:spPr>
          <a:xfrm>
            <a:off x="11895956" y="957995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EAAFE0C2-E26B-4F73-9B38-345696191255}"/>
              </a:ext>
            </a:extLst>
          </p:cNvPr>
          <p:cNvSpPr/>
          <p:nvPr/>
        </p:nvSpPr>
        <p:spPr>
          <a:xfrm>
            <a:off x="13039751" y="9577734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0443E7D6-F491-4ABF-8BCC-A51FC84E42EA}"/>
              </a:ext>
            </a:extLst>
          </p:cNvPr>
          <p:cNvSpPr/>
          <p:nvPr/>
        </p:nvSpPr>
        <p:spPr>
          <a:xfrm>
            <a:off x="8488800" y="9579600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吟游诗人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CE2A086-8439-49F3-8D4B-63F5A5933150}"/>
              </a:ext>
            </a:extLst>
          </p:cNvPr>
          <p:cNvSpPr/>
          <p:nvPr/>
        </p:nvSpPr>
        <p:spPr>
          <a:xfrm>
            <a:off x="8488800" y="8441996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黑市女皇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E1C56E2-B7E6-4C40-91BF-8026686F6441}"/>
              </a:ext>
            </a:extLst>
          </p:cNvPr>
          <p:cNvSpPr/>
          <p:nvPr/>
        </p:nvSpPr>
        <p:spPr>
          <a:xfrm>
            <a:off x="7351200" y="3862800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长虹贯日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1F0A0E0-8B9B-4957-9F4B-13F8CDDEB671}"/>
              </a:ext>
            </a:extLst>
          </p:cNvPr>
          <p:cNvSpPr/>
          <p:nvPr/>
        </p:nvSpPr>
        <p:spPr>
          <a:xfrm>
            <a:off x="6213600" y="7301885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圣殿刺客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DCAF7D69-828C-4402-AE81-98AF231F77C5}"/>
              </a:ext>
            </a:extLst>
          </p:cNvPr>
          <p:cNvSpPr/>
          <p:nvPr/>
        </p:nvSpPr>
        <p:spPr>
          <a:xfrm>
            <a:off x="10760400" y="427667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矿工</a:t>
            </a: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211E498-A756-45D4-9716-4D2E16EE1DF8}"/>
              </a:ext>
            </a:extLst>
          </p:cNvPr>
          <p:cNvSpPr/>
          <p:nvPr/>
        </p:nvSpPr>
        <p:spPr>
          <a:xfrm>
            <a:off x="10770195" y="1572566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附魔师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76B6547-DBB1-4740-BE14-38E9DCF54D13}"/>
              </a:ext>
            </a:extLst>
          </p:cNvPr>
          <p:cNvSpPr/>
          <p:nvPr/>
        </p:nvSpPr>
        <p:spPr>
          <a:xfrm>
            <a:off x="9626400" y="9579600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月之祭司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63411722-3F69-49B0-975C-244F1FE72FAC}"/>
              </a:ext>
            </a:extLst>
          </p:cNvPr>
          <p:cNvSpPr/>
          <p:nvPr/>
        </p:nvSpPr>
        <p:spPr>
          <a:xfrm>
            <a:off x="3939918" y="2718000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新晋骑士</a:t>
            </a: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D9944284-913B-49F0-B5B5-F34FC5309086}"/>
              </a:ext>
            </a:extLst>
          </p:cNvPr>
          <p:cNvSpPr/>
          <p:nvPr/>
        </p:nvSpPr>
        <p:spPr>
          <a:xfrm>
            <a:off x="10767650" y="2712405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矮人骑兵</a:t>
            </a: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303E2F4B-0521-4063-B7F8-B8277412D1A3}"/>
              </a:ext>
            </a:extLst>
          </p:cNvPr>
          <p:cNvSpPr/>
          <p:nvPr/>
        </p:nvSpPr>
        <p:spPr>
          <a:xfrm>
            <a:off x="7351200" y="9579600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霓裳羽衣</a:t>
            </a: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055027AC-4BDE-4B3F-9DB3-FD695BF3035D}"/>
              </a:ext>
            </a:extLst>
          </p:cNvPr>
          <p:cNvSpPr/>
          <p:nvPr/>
        </p:nvSpPr>
        <p:spPr>
          <a:xfrm>
            <a:off x="7351200" y="2718000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龙城铁骑</a:t>
            </a: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A998E54-64C1-42DF-B231-2509E3A99951}"/>
              </a:ext>
            </a:extLst>
          </p:cNvPr>
          <p:cNvSpPr/>
          <p:nvPr/>
        </p:nvSpPr>
        <p:spPr>
          <a:xfrm>
            <a:off x="5074381" y="7300800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帝国刺客</a:t>
            </a: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8C090FE6-3E30-46B7-AF7C-09E8EC35B2F3}"/>
              </a:ext>
            </a:extLst>
          </p:cNvPr>
          <p:cNvSpPr/>
          <p:nvPr/>
        </p:nvSpPr>
        <p:spPr>
          <a:xfrm>
            <a:off x="10770195" y="3866687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火枪手</a:t>
            </a: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DCBFA54D-D56A-4F9F-8041-AD47B8A896F0}"/>
              </a:ext>
            </a:extLst>
          </p:cNvPr>
          <p:cNvSpPr/>
          <p:nvPr/>
        </p:nvSpPr>
        <p:spPr>
          <a:xfrm>
            <a:off x="8489921" y="7307262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刺客统领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E1B9F3FD-D0DF-476B-9A4E-7958B8F85ABA}"/>
              </a:ext>
            </a:extLst>
          </p:cNvPr>
          <p:cNvSpPr/>
          <p:nvPr/>
        </p:nvSpPr>
        <p:spPr>
          <a:xfrm>
            <a:off x="14173200" y="46800"/>
            <a:ext cx="1137037" cy="379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机械</a:t>
            </a: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BE737374-62CE-4EA3-AE7D-60BD7EE31378}"/>
              </a:ext>
            </a:extLst>
          </p:cNvPr>
          <p:cNvSpPr/>
          <p:nvPr/>
        </p:nvSpPr>
        <p:spPr>
          <a:xfrm>
            <a:off x="14173200" y="423926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6D4DBD4F-41BF-4EAF-888E-7E9907642683}"/>
              </a:ext>
            </a:extLst>
          </p:cNvPr>
          <p:cNvSpPr/>
          <p:nvPr/>
        </p:nvSpPr>
        <p:spPr>
          <a:xfrm>
            <a:off x="14173200" y="1569585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E49788F6-E461-471A-881C-67683FF570A7}"/>
              </a:ext>
            </a:extLst>
          </p:cNvPr>
          <p:cNvSpPr/>
          <p:nvPr/>
        </p:nvSpPr>
        <p:spPr>
          <a:xfrm>
            <a:off x="14173200" y="2715241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4C16C4A8-9B29-4FA9-83B2-D964CF3B12A2}"/>
              </a:ext>
            </a:extLst>
          </p:cNvPr>
          <p:cNvSpPr/>
          <p:nvPr/>
        </p:nvSpPr>
        <p:spPr>
          <a:xfrm>
            <a:off x="14173200" y="3860883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D21A243-3567-4F6A-9E8A-D5E3D711BD88}"/>
              </a:ext>
            </a:extLst>
          </p:cNvPr>
          <p:cNvSpPr/>
          <p:nvPr/>
        </p:nvSpPr>
        <p:spPr>
          <a:xfrm>
            <a:off x="14173200" y="5006237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079CA37-FA67-4446-971F-A11CBEEBA8B5}"/>
              </a:ext>
            </a:extLst>
          </p:cNvPr>
          <p:cNvSpPr/>
          <p:nvPr/>
        </p:nvSpPr>
        <p:spPr>
          <a:xfrm>
            <a:off x="14173200" y="6154061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DD657A3-093E-4E61-BE0B-D1D2BF205112}"/>
              </a:ext>
            </a:extLst>
          </p:cNvPr>
          <p:cNvSpPr/>
          <p:nvPr/>
        </p:nvSpPr>
        <p:spPr>
          <a:xfrm>
            <a:off x="14173200" y="7297840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EC5B30A8-36F7-41E7-B88E-A3DE8888AE00}"/>
              </a:ext>
            </a:extLst>
          </p:cNvPr>
          <p:cNvSpPr/>
          <p:nvPr/>
        </p:nvSpPr>
        <p:spPr>
          <a:xfrm>
            <a:off x="14173200" y="8440051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5F441AD2-774C-404F-9331-F7F4508D7CC7}"/>
              </a:ext>
            </a:extLst>
          </p:cNvPr>
          <p:cNvSpPr/>
          <p:nvPr/>
        </p:nvSpPr>
        <p:spPr>
          <a:xfrm>
            <a:off x="14173200" y="9577731"/>
            <a:ext cx="1137036" cy="114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AA345386-82EB-451F-82F6-972D17D5556F}"/>
              </a:ext>
            </a:extLst>
          </p:cNvPr>
          <p:cNvSpPr/>
          <p:nvPr/>
        </p:nvSpPr>
        <p:spPr>
          <a:xfrm>
            <a:off x="1029440" y="248924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EC8FCC3E-FA50-4F23-B8C1-C1159D22DB2A}"/>
              </a:ext>
            </a:extLst>
          </p:cNvPr>
          <p:cNvSpPr/>
          <p:nvPr/>
        </p:nvSpPr>
        <p:spPr>
          <a:xfrm>
            <a:off x="14173200" y="5003213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伏魔零式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8CD75446-E329-40F1-AFAB-BA4297CE7B83}"/>
              </a:ext>
            </a:extLst>
          </p:cNvPr>
          <p:cNvSpPr/>
          <p:nvPr/>
        </p:nvSpPr>
        <p:spPr>
          <a:xfrm>
            <a:off x="14173200" y="7297200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杀戮机器</a:t>
            </a: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00164C30-CF2D-41C9-9064-7ACCC1DE5B4D}"/>
              </a:ext>
            </a:extLst>
          </p:cNvPr>
          <p:cNvSpPr/>
          <p:nvPr/>
        </p:nvSpPr>
        <p:spPr>
          <a:xfrm>
            <a:off x="14173200" y="6156000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圣能魔像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6BD76D23-562D-4AF0-ADE6-C23FAACD7AC7}"/>
              </a:ext>
            </a:extLst>
          </p:cNvPr>
          <p:cNvSpPr/>
          <p:nvPr/>
        </p:nvSpPr>
        <p:spPr>
          <a:xfrm>
            <a:off x="5077518" y="3862800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狙击兵器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917141D2-954D-47E4-BF19-A5E9FCEC8448}"/>
              </a:ext>
            </a:extLst>
          </p:cNvPr>
          <p:cNvSpPr/>
          <p:nvPr/>
        </p:nvSpPr>
        <p:spPr>
          <a:xfrm>
            <a:off x="13039469" y="1569600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龙法师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92948468-9FA8-4589-9CBC-2BB948473BD0}"/>
              </a:ext>
            </a:extLst>
          </p:cNvPr>
          <p:cNvSpPr/>
          <p:nvPr/>
        </p:nvSpPr>
        <p:spPr>
          <a:xfrm>
            <a:off x="13042800" y="5007600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神龙九现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BE411041-9D47-4ED7-BA89-8A068D966611}"/>
              </a:ext>
            </a:extLst>
          </p:cNvPr>
          <p:cNvSpPr/>
          <p:nvPr/>
        </p:nvSpPr>
        <p:spPr>
          <a:xfrm>
            <a:off x="13614467" y="428400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青铜龙</a:t>
            </a: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D29F18B4-9E8B-410A-8EC2-FF78AFD72B16}"/>
              </a:ext>
            </a:extLst>
          </p:cNvPr>
          <p:cNvSpPr/>
          <p:nvPr/>
        </p:nvSpPr>
        <p:spPr>
          <a:xfrm>
            <a:off x="3938400" y="1955203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首席法师</a:t>
            </a:r>
          </a:p>
        </p:txBody>
      </p:sp>
    </p:spTree>
    <p:extLst>
      <p:ext uri="{BB962C8B-B14F-4D97-AF65-F5344CB8AC3E}">
        <p14:creationId xmlns:p14="http://schemas.microsoft.com/office/powerpoint/2010/main" val="181237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9A7823-1FE2-465D-815F-265FE9183C33}"/>
              </a:ext>
            </a:extLst>
          </p:cNvPr>
          <p:cNvSpPr txBox="1"/>
          <p:nvPr/>
        </p:nvSpPr>
        <p:spPr>
          <a:xfrm>
            <a:off x="1122218" y="554182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士兵：增加攻击力、防御力</a:t>
            </a:r>
            <a:endParaRPr lang="en-US" altLang="zh-CN" dirty="0"/>
          </a:p>
          <a:p>
            <a:r>
              <a:rPr lang="zh-CN" altLang="en-US" dirty="0"/>
              <a:t>欺诈师：交换卡牌</a:t>
            </a:r>
            <a:endParaRPr lang="en-US" altLang="zh-CN" dirty="0"/>
          </a:p>
          <a:p>
            <a:r>
              <a:rPr lang="zh-CN" altLang="en-US" dirty="0"/>
              <a:t>佣兵：增加攻击力</a:t>
            </a:r>
            <a:endParaRPr lang="en-US" altLang="zh-CN" dirty="0"/>
          </a:p>
          <a:p>
            <a:r>
              <a:rPr lang="zh-CN" altLang="en-US" dirty="0"/>
              <a:t>杀手：增加暴击效果</a:t>
            </a:r>
            <a:endParaRPr lang="en-US" altLang="zh-CN" dirty="0"/>
          </a:p>
          <a:p>
            <a:r>
              <a:rPr lang="zh-CN" altLang="en-US" dirty="0"/>
              <a:t>狙击手：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24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ED3CD64-9DD2-4D0B-9820-0B7588FA1862}"/>
              </a:ext>
            </a:extLst>
          </p:cNvPr>
          <p:cNvCxnSpPr/>
          <p:nvPr/>
        </p:nvCxnSpPr>
        <p:spPr>
          <a:xfrm>
            <a:off x="1356852" y="1799303"/>
            <a:ext cx="162674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12BB458-8589-4E6E-9455-9BCC89B14873}"/>
              </a:ext>
            </a:extLst>
          </p:cNvPr>
          <p:cNvSpPr/>
          <p:nvPr/>
        </p:nvSpPr>
        <p:spPr>
          <a:xfrm>
            <a:off x="2002834" y="1070380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F4ACF5-5AC4-4BA4-AE28-C7852C00A05E}"/>
              </a:ext>
            </a:extLst>
          </p:cNvPr>
          <p:cNvSpPr/>
          <p:nvPr/>
        </p:nvSpPr>
        <p:spPr>
          <a:xfrm>
            <a:off x="5026253" y="1070380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A275A6-CBCE-4336-B64E-52BFCF734CDC}"/>
              </a:ext>
            </a:extLst>
          </p:cNvPr>
          <p:cNvSpPr/>
          <p:nvPr/>
        </p:nvSpPr>
        <p:spPr>
          <a:xfrm>
            <a:off x="8352987" y="1070380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蓝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B596A4-AE23-4847-B65D-56CDBA85D906}"/>
              </a:ext>
            </a:extLst>
          </p:cNvPr>
          <p:cNvSpPr/>
          <p:nvPr/>
        </p:nvSpPr>
        <p:spPr>
          <a:xfrm>
            <a:off x="11679721" y="1070380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紫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087D2E-CCE7-4FD7-87FB-2F7DA8296198}"/>
              </a:ext>
            </a:extLst>
          </p:cNvPr>
          <p:cNvSpPr/>
          <p:nvPr/>
        </p:nvSpPr>
        <p:spPr>
          <a:xfrm>
            <a:off x="15006455" y="1070380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橙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759FD95-6558-4438-B9C4-6B458411CDBB}"/>
              </a:ext>
            </a:extLst>
          </p:cNvPr>
          <p:cNvSpPr txBox="1"/>
          <p:nvPr/>
        </p:nvSpPr>
        <p:spPr>
          <a:xfrm>
            <a:off x="2002834" y="9206163"/>
            <a:ext cx="113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13</a:t>
            </a:r>
            <a:endParaRPr lang="zh-CN" altLang="en-US" sz="28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0661C5E-29C4-4E9C-BC16-F905F556E287}"/>
              </a:ext>
            </a:extLst>
          </p:cNvPr>
          <p:cNvSpPr txBox="1"/>
          <p:nvPr/>
        </p:nvSpPr>
        <p:spPr>
          <a:xfrm>
            <a:off x="5026253" y="9206163"/>
            <a:ext cx="113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12</a:t>
            </a:r>
            <a:endParaRPr lang="zh-CN" altLang="en-US" sz="28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93E9C68-B817-4DA1-AA4B-05177173C37B}"/>
              </a:ext>
            </a:extLst>
          </p:cNvPr>
          <p:cNvSpPr txBox="1"/>
          <p:nvPr/>
        </p:nvSpPr>
        <p:spPr>
          <a:xfrm>
            <a:off x="8352987" y="9127323"/>
            <a:ext cx="113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13</a:t>
            </a:r>
            <a:endParaRPr lang="zh-CN" altLang="en-US" sz="2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A723F21-2E0D-40A0-8B4B-799485BCE564}"/>
              </a:ext>
            </a:extLst>
          </p:cNvPr>
          <p:cNvSpPr txBox="1"/>
          <p:nvPr/>
        </p:nvSpPr>
        <p:spPr>
          <a:xfrm>
            <a:off x="11678690" y="9127323"/>
            <a:ext cx="113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950CA20-EC1A-47F7-BC37-DF3BDC1021C8}"/>
              </a:ext>
            </a:extLst>
          </p:cNvPr>
          <p:cNvSpPr txBox="1"/>
          <p:nvPr/>
        </p:nvSpPr>
        <p:spPr>
          <a:xfrm>
            <a:off x="15004451" y="9127323"/>
            <a:ext cx="113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7</a:t>
            </a:r>
            <a:endParaRPr lang="zh-CN" altLang="en-US" sz="28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973CBF4-3507-406E-878E-B15B3B90C04F}"/>
              </a:ext>
            </a:extLst>
          </p:cNvPr>
          <p:cNvSpPr/>
          <p:nvPr/>
        </p:nvSpPr>
        <p:spPr>
          <a:xfrm>
            <a:off x="2002834" y="2146627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帝国卫兵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3EE6C48-BAFA-4418-8540-6F9D1A805984}"/>
              </a:ext>
            </a:extLst>
          </p:cNvPr>
          <p:cNvSpPr/>
          <p:nvPr/>
        </p:nvSpPr>
        <p:spPr>
          <a:xfrm>
            <a:off x="2002834" y="2684750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矿工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F9BC5B4-5C15-414D-A163-C967D0A953F9}"/>
              </a:ext>
            </a:extLst>
          </p:cNvPr>
          <p:cNvSpPr/>
          <p:nvPr/>
        </p:nvSpPr>
        <p:spPr>
          <a:xfrm>
            <a:off x="2002834" y="3222873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宫廷法师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A7C5425-86EA-4EA2-BA10-7EDA4C5CFE9F}"/>
              </a:ext>
            </a:extLst>
          </p:cNvPr>
          <p:cNvSpPr/>
          <p:nvPr/>
        </p:nvSpPr>
        <p:spPr>
          <a:xfrm>
            <a:off x="2002834" y="3760996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新晋骑士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35273EB-2F34-48A9-9E0E-90723AF94451}"/>
              </a:ext>
            </a:extLst>
          </p:cNvPr>
          <p:cNvSpPr/>
          <p:nvPr/>
        </p:nvSpPr>
        <p:spPr>
          <a:xfrm>
            <a:off x="2002834" y="4299119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精灵弓手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A60AAF3-050D-485C-8C32-EA121387E4AC}"/>
              </a:ext>
            </a:extLst>
          </p:cNvPr>
          <p:cNvSpPr/>
          <p:nvPr/>
        </p:nvSpPr>
        <p:spPr>
          <a:xfrm>
            <a:off x="2002834" y="4837242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太白剑侠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1A6EB46-E091-480B-BE90-998897960EAE}"/>
              </a:ext>
            </a:extLst>
          </p:cNvPr>
          <p:cNvSpPr/>
          <p:nvPr/>
        </p:nvSpPr>
        <p:spPr>
          <a:xfrm>
            <a:off x="2002834" y="5375365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圣能魔像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0C702B7-ECD1-4BBF-8F57-DEC0019AFE74}"/>
              </a:ext>
            </a:extLst>
          </p:cNvPr>
          <p:cNvSpPr/>
          <p:nvPr/>
        </p:nvSpPr>
        <p:spPr>
          <a:xfrm>
            <a:off x="2002834" y="5913488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帝国刺客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B77F423-73AD-44A5-AA81-D49582C35F9C}"/>
              </a:ext>
            </a:extLst>
          </p:cNvPr>
          <p:cNvSpPr/>
          <p:nvPr/>
        </p:nvSpPr>
        <p:spPr>
          <a:xfrm>
            <a:off x="2002834" y="6451611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飞龙探云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40500A3-DCBE-4DAF-9C4C-F44CF9EA5B6C}"/>
              </a:ext>
            </a:extLst>
          </p:cNvPr>
          <p:cNvSpPr txBox="1"/>
          <p:nvPr/>
        </p:nvSpPr>
        <p:spPr>
          <a:xfrm>
            <a:off x="2002834" y="7648083"/>
            <a:ext cx="113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A7CE5DE-986B-4E8F-ACDA-BFF9B1E0679F}"/>
              </a:ext>
            </a:extLst>
          </p:cNvPr>
          <p:cNvSpPr/>
          <p:nvPr/>
        </p:nvSpPr>
        <p:spPr>
          <a:xfrm>
            <a:off x="1987113" y="6989734"/>
            <a:ext cx="11376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侍从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9482EE3-7E7D-49DB-8BA2-A7BB4E59DFFB}"/>
              </a:ext>
            </a:extLst>
          </p:cNvPr>
          <p:cNvSpPr/>
          <p:nvPr/>
        </p:nvSpPr>
        <p:spPr>
          <a:xfrm>
            <a:off x="5026253" y="2146627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月之守卫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FA3BE67-28B0-41EE-9EC0-C80BE58CF358}"/>
              </a:ext>
            </a:extLst>
          </p:cNvPr>
          <p:cNvSpPr/>
          <p:nvPr/>
        </p:nvSpPr>
        <p:spPr>
          <a:xfrm>
            <a:off x="5026253" y="2684750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青铜龙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7335E07-DA70-4720-B7B4-F3738B6A0DF1}"/>
              </a:ext>
            </a:extLst>
          </p:cNvPr>
          <p:cNvSpPr/>
          <p:nvPr/>
        </p:nvSpPr>
        <p:spPr>
          <a:xfrm>
            <a:off x="5026253" y="3222873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森之贤者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134AF06-1EB6-4384-B064-A12E2CC1B236}"/>
              </a:ext>
            </a:extLst>
          </p:cNvPr>
          <p:cNvSpPr/>
          <p:nvPr/>
        </p:nvSpPr>
        <p:spPr>
          <a:xfrm>
            <a:off x="5026253" y="3760996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圣殿骑士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A944685-47A3-4666-900A-9382A4594340}"/>
              </a:ext>
            </a:extLst>
          </p:cNvPr>
          <p:cNvSpPr/>
          <p:nvPr/>
        </p:nvSpPr>
        <p:spPr>
          <a:xfrm>
            <a:off x="5026253" y="4299119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火枪手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83CA3A3-B2FD-4834-BDEE-C346BB145AD0}"/>
              </a:ext>
            </a:extLst>
          </p:cNvPr>
          <p:cNvSpPr/>
          <p:nvPr/>
        </p:nvSpPr>
        <p:spPr>
          <a:xfrm>
            <a:off x="5026253" y="4837242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鹰眼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4CE435B-46C3-4F9C-817D-63E54C1FC38F}"/>
              </a:ext>
            </a:extLst>
          </p:cNvPr>
          <p:cNvSpPr/>
          <p:nvPr/>
        </p:nvSpPr>
        <p:spPr>
          <a:xfrm>
            <a:off x="5026253" y="5375365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逍遥剑客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AB22613-1029-4D6E-A65A-96B015489FE6}"/>
              </a:ext>
            </a:extLst>
          </p:cNvPr>
          <p:cNvSpPr/>
          <p:nvPr/>
        </p:nvSpPr>
        <p:spPr>
          <a:xfrm>
            <a:off x="5026253" y="5913488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影子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5E1D067-4EF3-46D6-8911-B2F922980FF9}"/>
              </a:ext>
            </a:extLst>
          </p:cNvPr>
          <p:cNvSpPr/>
          <p:nvPr/>
        </p:nvSpPr>
        <p:spPr>
          <a:xfrm>
            <a:off x="5026253" y="6451611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杀戮机器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360312A-7A2B-4E05-B5A4-09FA3D095937}"/>
              </a:ext>
            </a:extLst>
          </p:cNvPr>
          <p:cNvSpPr/>
          <p:nvPr/>
        </p:nvSpPr>
        <p:spPr>
          <a:xfrm>
            <a:off x="5026253" y="6989734"/>
            <a:ext cx="1137600" cy="38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吟游诗人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575C4F7-2E4F-48C9-BC7D-5D2EEF6E054B}"/>
              </a:ext>
            </a:extLst>
          </p:cNvPr>
          <p:cNvSpPr txBox="1"/>
          <p:nvPr/>
        </p:nvSpPr>
        <p:spPr>
          <a:xfrm>
            <a:off x="5026253" y="7527857"/>
            <a:ext cx="113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922EBE9-833F-4B8C-87E2-BECDB3948893}"/>
              </a:ext>
            </a:extLst>
          </p:cNvPr>
          <p:cNvSpPr/>
          <p:nvPr/>
        </p:nvSpPr>
        <p:spPr>
          <a:xfrm>
            <a:off x="8352987" y="2146627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大法师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AE36775-CEFB-4A94-A12F-E19BA74A0F96}"/>
              </a:ext>
            </a:extLst>
          </p:cNvPr>
          <p:cNvSpPr/>
          <p:nvPr/>
        </p:nvSpPr>
        <p:spPr>
          <a:xfrm>
            <a:off x="8352987" y="2684750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附魔师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D76771E-22AB-452B-8E2A-C7EA43C551A6}"/>
              </a:ext>
            </a:extLst>
          </p:cNvPr>
          <p:cNvSpPr/>
          <p:nvPr/>
        </p:nvSpPr>
        <p:spPr>
          <a:xfrm>
            <a:off x="8352987" y="3222873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龙城铁骑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DD2270D-1772-433A-87B0-C5E7DAAF738A}"/>
              </a:ext>
            </a:extLst>
          </p:cNvPr>
          <p:cNvSpPr/>
          <p:nvPr/>
        </p:nvSpPr>
        <p:spPr>
          <a:xfrm>
            <a:off x="8352987" y="3760996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月之骑士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D61DD53D-D754-4247-963F-D51212331454}"/>
              </a:ext>
            </a:extLst>
          </p:cNvPr>
          <p:cNvSpPr/>
          <p:nvPr/>
        </p:nvSpPr>
        <p:spPr>
          <a:xfrm>
            <a:off x="8352987" y="4298400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狙击兵器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54433CF-3DEE-4188-A5EB-F77CDB922FC0}"/>
              </a:ext>
            </a:extLst>
          </p:cNvPr>
          <p:cNvSpPr/>
          <p:nvPr/>
        </p:nvSpPr>
        <p:spPr>
          <a:xfrm>
            <a:off x="8352987" y="4837242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长虹贯日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B919310-852E-4B34-B3D8-F8F9B99276EB}"/>
              </a:ext>
            </a:extLst>
          </p:cNvPr>
          <p:cNvSpPr/>
          <p:nvPr/>
        </p:nvSpPr>
        <p:spPr>
          <a:xfrm>
            <a:off x="8352987" y="5375365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阿狸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54DBC29-8671-45BB-ACC2-35F0B920E0D1}"/>
              </a:ext>
            </a:extLst>
          </p:cNvPr>
          <p:cNvSpPr/>
          <p:nvPr/>
        </p:nvSpPr>
        <p:spPr>
          <a:xfrm>
            <a:off x="8352987" y="5914800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伏魔零式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9844CEE-C1A5-4B7E-B8DC-8B3747E500C9}"/>
              </a:ext>
            </a:extLst>
          </p:cNvPr>
          <p:cNvSpPr/>
          <p:nvPr/>
        </p:nvSpPr>
        <p:spPr>
          <a:xfrm>
            <a:off x="8352987" y="6451200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公主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325202D-ADDA-4FFC-8DA4-E72BE0FD9E75}"/>
              </a:ext>
            </a:extLst>
          </p:cNvPr>
          <p:cNvSpPr/>
          <p:nvPr/>
        </p:nvSpPr>
        <p:spPr>
          <a:xfrm>
            <a:off x="8352987" y="6989734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圣殿刺客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1AE6E01-3454-433A-B7B2-929A24A3D657}"/>
              </a:ext>
            </a:extLst>
          </p:cNvPr>
          <p:cNvSpPr/>
          <p:nvPr/>
        </p:nvSpPr>
        <p:spPr>
          <a:xfrm>
            <a:off x="8352987" y="7527857"/>
            <a:ext cx="1137600" cy="381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喵可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4B33BD1-348F-4C3B-BC0B-EDF72136ACF0}"/>
              </a:ext>
            </a:extLst>
          </p:cNvPr>
          <p:cNvSpPr txBox="1"/>
          <p:nvPr/>
        </p:nvSpPr>
        <p:spPr>
          <a:xfrm>
            <a:off x="8352987" y="8076105"/>
            <a:ext cx="113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11</a:t>
            </a:r>
            <a:endParaRPr lang="zh-CN" altLang="en-US" sz="28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D223B99-6BAC-4455-9020-A9E26A7042A7}"/>
              </a:ext>
            </a:extLst>
          </p:cNvPr>
          <p:cNvSpPr/>
          <p:nvPr/>
        </p:nvSpPr>
        <p:spPr>
          <a:xfrm>
            <a:off x="11678690" y="2146627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兽人战士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496107C-A004-4339-9A32-FBDDF8E60B08}"/>
              </a:ext>
            </a:extLst>
          </p:cNvPr>
          <p:cNvSpPr/>
          <p:nvPr/>
        </p:nvSpPr>
        <p:spPr>
          <a:xfrm>
            <a:off x="11678690" y="2684750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首席法师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99ED2FD-E305-4576-B99C-148FB9FB03F5}"/>
              </a:ext>
            </a:extLst>
          </p:cNvPr>
          <p:cNvSpPr/>
          <p:nvPr/>
        </p:nvSpPr>
        <p:spPr>
          <a:xfrm>
            <a:off x="11678690" y="3222873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矮人骑兵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51686BE-CF3F-4496-B843-B85220D889CE}"/>
              </a:ext>
            </a:extLst>
          </p:cNvPr>
          <p:cNvSpPr/>
          <p:nvPr/>
        </p:nvSpPr>
        <p:spPr>
          <a:xfrm>
            <a:off x="11678690" y="3760996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御风者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8BCFE5F-9546-47C3-936C-CE09DCE78D52}"/>
              </a:ext>
            </a:extLst>
          </p:cNvPr>
          <p:cNvSpPr/>
          <p:nvPr/>
        </p:nvSpPr>
        <p:spPr>
          <a:xfrm>
            <a:off x="11678690" y="4300371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神龙九现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0F14093-8449-4A0B-8D62-BC302B12FF44}"/>
              </a:ext>
            </a:extLst>
          </p:cNvPr>
          <p:cNvSpPr/>
          <p:nvPr/>
        </p:nvSpPr>
        <p:spPr>
          <a:xfrm>
            <a:off x="11678690" y="4837242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神官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56F4F5A-AE0A-4517-8D84-B47AE82DDB84}"/>
              </a:ext>
            </a:extLst>
          </p:cNvPr>
          <p:cNvSpPr/>
          <p:nvPr/>
        </p:nvSpPr>
        <p:spPr>
          <a:xfrm>
            <a:off x="11678690" y="5375365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刺客统领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5A28976-E444-407F-9A83-F2D86FF23C1C}"/>
              </a:ext>
            </a:extLst>
          </p:cNvPr>
          <p:cNvSpPr/>
          <p:nvPr/>
        </p:nvSpPr>
        <p:spPr>
          <a:xfrm>
            <a:off x="11678690" y="5913488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黑市商人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4822ABB-0785-4DEF-9F2C-3216251D7634}"/>
              </a:ext>
            </a:extLst>
          </p:cNvPr>
          <p:cNvSpPr/>
          <p:nvPr/>
        </p:nvSpPr>
        <p:spPr>
          <a:xfrm>
            <a:off x="11678690" y="6451200"/>
            <a:ext cx="1137600" cy="381600"/>
          </a:xfrm>
          <a:prstGeom prst="rect">
            <a:avLst/>
          </a:prstGeom>
          <a:solidFill>
            <a:srgbClr val="F4BF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霓裳羽衣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975B704-646E-475B-991B-6A20AF5383CE}"/>
              </a:ext>
            </a:extLst>
          </p:cNvPr>
          <p:cNvSpPr txBox="1"/>
          <p:nvPr/>
        </p:nvSpPr>
        <p:spPr>
          <a:xfrm>
            <a:off x="11678690" y="6989734"/>
            <a:ext cx="113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7880D0A-4842-4DC7-80FF-05CC9B87E85E}"/>
              </a:ext>
            </a:extLst>
          </p:cNvPr>
          <p:cNvSpPr/>
          <p:nvPr/>
        </p:nvSpPr>
        <p:spPr>
          <a:xfrm>
            <a:off x="15004451" y="2147283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铁血帝王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C450FDA4-4696-4E30-928E-4753713C8991}"/>
              </a:ext>
            </a:extLst>
          </p:cNvPr>
          <p:cNvSpPr/>
          <p:nvPr/>
        </p:nvSpPr>
        <p:spPr>
          <a:xfrm>
            <a:off x="15004393" y="2684750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骑士王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C96663B-7726-4EE1-8AA7-37A735599D2C}"/>
              </a:ext>
            </a:extLst>
          </p:cNvPr>
          <p:cNvSpPr/>
          <p:nvPr/>
        </p:nvSpPr>
        <p:spPr>
          <a:xfrm>
            <a:off x="15004393" y="3222873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圣女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84A3548-BB64-4981-9DF4-A14284C876A2}"/>
              </a:ext>
            </a:extLst>
          </p:cNvPr>
          <p:cNvSpPr/>
          <p:nvPr/>
        </p:nvSpPr>
        <p:spPr>
          <a:xfrm>
            <a:off x="15004393" y="3760996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神龙武者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934200E-0951-4B1E-BB0D-699398FD7C67}"/>
              </a:ext>
            </a:extLst>
          </p:cNvPr>
          <p:cNvSpPr/>
          <p:nvPr/>
        </p:nvSpPr>
        <p:spPr>
          <a:xfrm>
            <a:off x="15004393" y="4298400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黑市女皇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0500876-3C3F-478A-8F59-680998EFFC5B}"/>
              </a:ext>
            </a:extLst>
          </p:cNvPr>
          <p:cNvSpPr/>
          <p:nvPr/>
        </p:nvSpPr>
        <p:spPr>
          <a:xfrm>
            <a:off x="15004393" y="4835804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月之祭司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C91873A-FE0F-4C9B-8D5A-9D5AF835FCE3}"/>
              </a:ext>
            </a:extLst>
          </p:cNvPr>
          <p:cNvSpPr/>
          <p:nvPr/>
        </p:nvSpPr>
        <p:spPr>
          <a:xfrm>
            <a:off x="15004393" y="5375365"/>
            <a:ext cx="1137600" cy="38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7" tIns="34289" rIns="68577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龙法师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61081C8-7F33-4C94-BF63-DDBCA199EDC7}"/>
              </a:ext>
            </a:extLst>
          </p:cNvPr>
          <p:cNvSpPr txBox="1"/>
          <p:nvPr/>
        </p:nvSpPr>
        <p:spPr>
          <a:xfrm>
            <a:off x="15004393" y="5913488"/>
            <a:ext cx="113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214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六边形 20">
            <a:extLst>
              <a:ext uri="{FF2B5EF4-FFF2-40B4-BE49-F238E27FC236}">
                <a16:creationId xmlns:a16="http://schemas.microsoft.com/office/drawing/2014/main" id="{8A5FE5CE-7100-42EE-83CC-F53D65B2CAC0}"/>
              </a:ext>
            </a:extLst>
          </p:cNvPr>
          <p:cNvSpPr/>
          <p:nvPr/>
        </p:nvSpPr>
        <p:spPr>
          <a:xfrm>
            <a:off x="5609586" y="4114000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2BEC52F1-363A-49A3-B9C0-0F5D92281EAA}"/>
              </a:ext>
            </a:extLst>
          </p:cNvPr>
          <p:cNvSpPr/>
          <p:nvPr/>
        </p:nvSpPr>
        <p:spPr>
          <a:xfrm>
            <a:off x="6657651" y="3542499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EE81AD3-5186-480E-963D-6DE1F8B3461A}"/>
              </a:ext>
            </a:extLst>
          </p:cNvPr>
          <p:cNvSpPr/>
          <p:nvPr/>
        </p:nvSpPr>
        <p:spPr>
          <a:xfrm>
            <a:off x="7705716" y="2970998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67DDCF86-A243-4018-8A54-72517D4884B2}"/>
              </a:ext>
            </a:extLst>
          </p:cNvPr>
          <p:cNvSpPr/>
          <p:nvPr/>
        </p:nvSpPr>
        <p:spPr>
          <a:xfrm>
            <a:off x="8753781" y="2399497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id="{24A43241-FF1D-45B5-844C-9854FF922C37}"/>
              </a:ext>
            </a:extLst>
          </p:cNvPr>
          <p:cNvSpPr/>
          <p:nvPr/>
        </p:nvSpPr>
        <p:spPr>
          <a:xfrm>
            <a:off x="5609586" y="2970995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22F4371F-87AB-471C-B236-43F891BA1527}"/>
              </a:ext>
            </a:extLst>
          </p:cNvPr>
          <p:cNvSpPr/>
          <p:nvPr/>
        </p:nvSpPr>
        <p:spPr>
          <a:xfrm>
            <a:off x="6657651" y="2399494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BE550741-4D00-4A67-809E-A33721E7E124}"/>
              </a:ext>
            </a:extLst>
          </p:cNvPr>
          <p:cNvSpPr/>
          <p:nvPr/>
        </p:nvSpPr>
        <p:spPr>
          <a:xfrm>
            <a:off x="5609586" y="5256999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F1BAE09E-7A91-4B71-975A-22284660A46D}"/>
              </a:ext>
            </a:extLst>
          </p:cNvPr>
          <p:cNvSpPr/>
          <p:nvPr/>
        </p:nvSpPr>
        <p:spPr>
          <a:xfrm>
            <a:off x="6657651" y="4685498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C7AEB1A6-4487-47BB-9AC0-B2DFB0280389}"/>
              </a:ext>
            </a:extLst>
          </p:cNvPr>
          <p:cNvSpPr/>
          <p:nvPr/>
        </p:nvSpPr>
        <p:spPr>
          <a:xfrm>
            <a:off x="7705716" y="4113997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六边形 37">
            <a:extLst>
              <a:ext uri="{FF2B5EF4-FFF2-40B4-BE49-F238E27FC236}">
                <a16:creationId xmlns:a16="http://schemas.microsoft.com/office/drawing/2014/main" id="{6C5CF248-108C-4900-A841-6C7EFCED8A0F}"/>
              </a:ext>
            </a:extLst>
          </p:cNvPr>
          <p:cNvSpPr/>
          <p:nvPr/>
        </p:nvSpPr>
        <p:spPr>
          <a:xfrm>
            <a:off x="8753781" y="3542496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六边形 38">
            <a:extLst>
              <a:ext uri="{FF2B5EF4-FFF2-40B4-BE49-F238E27FC236}">
                <a16:creationId xmlns:a16="http://schemas.microsoft.com/office/drawing/2014/main" id="{B847234C-F1EA-4EB5-B1D9-9E0C143B0C32}"/>
              </a:ext>
            </a:extLst>
          </p:cNvPr>
          <p:cNvSpPr/>
          <p:nvPr/>
        </p:nvSpPr>
        <p:spPr>
          <a:xfrm>
            <a:off x="9801846" y="2970995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六边形 39">
            <a:extLst>
              <a:ext uri="{FF2B5EF4-FFF2-40B4-BE49-F238E27FC236}">
                <a16:creationId xmlns:a16="http://schemas.microsoft.com/office/drawing/2014/main" id="{3AB57939-C9C7-46B3-8704-87CFCEB33A1C}"/>
              </a:ext>
            </a:extLst>
          </p:cNvPr>
          <p:cNvSpPr/>
          <p:nvPr/>
        </p:nvSpPr>
        <p:spPr>
          <a:xfrm>
            <a:off x="10849911" y="2399494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六边形 41">
            <a:extLst>
              <a:ext uri="{FF2B5EF4-FFF2-40B4-BE49-F238E27FC236}">
                <a16:creationId xmlns:a16="http://schemas.microsoft.com/office/drawing/2014/main" id="{B17BDF18-3947-450E-B1C7-311EEF03842B}"/>
              </a:ext>
            </a:extLst>
          </p:cNvPr>
          <p:cNvSpPr/>
          <p:nvPr/>
        </p:nvSpPr>
        <p:spPr>
          <a:xfrm>
            <a:off x="5609586" y="6399998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8FBAE1BC-A995-4F41-AAD3-B4734AA1E963}"/>
              </a:ext>
            </a:extLst>
          </p:cNvPr>
          <p:cNvSpPr/>
          <p:nvPr/>
        </p:nvSpPr>
        <p:spPr>
          <a:xfrm>
            <a:off x="6657651" y="5828497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六边形 43">
            <a:extLst>
              <a:ext uri="{FF2B5EF4-FFF2-40B4-BE49-F238E27FC236}">
                <a16:creationId xmlns:a16="http://schemas.microsoft.com/office/drawing/2014/main" id="{CFC4E64C-C7E0-4356-84E7-CE3D18B4E1CF}"/>
              </a:ext>
            </a:extLst>
          </p:cNvPr>
          <p:cNvSpPr/>
          <p:nvPr/>
        </p:nvSpPr>
        <p:spPr>
          <a:xfrm>
            <a:off x="7705716" y="5256996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六边形 44">
            <a:extLst>
              <a:ext uri="{FF2B5EF4-FFF2-40B4-BE49-F238E27FC236}">
                <a16:creationId xmlns:a16="http://schemas.microsoft.com/office/drawing/2014/main" id="{A6553F6F-838E-41EA-83DB-C444780BFB32}"/>
              </a:ext>
            </a:extLst>
          </p:cNvPr>
          <p:cNvSpPr/>
          <p:nvPr/>
        </p:nvSpPr>
        <p:spPr>
          <a:xfrm>
            <a:off x="8753781" y="4685495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六边形 45">
            <a:extLst>
              <a:ext uri="{FF2B5EF4-FFF2-40B4-BE49-F238E27FC236}">
                <a16:creationId xmlns:a16="http://schemas.microsoft.com/office/drawing/2014/main" id="{9F57F1E0-8C19-4116-A85B-D4E9C123D9E5}"/>
              </a:ext>
            </a:extLst>
          </p:cNvPr>
          <p:cNvSpPr/>
          <p:nvPr/>
        </p:nvSpPr>
        <p:spPr>
          <a:xfrm>
            <a:off x="9801846" y="4113994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六边形 46">
            <a:extLst>
              <a:ext uri="{FF2B5EF4-FFF2-40B4-BE49-F238E27FC236}">
                <a16:creationId xmlns:a16="http://schemas.microsoft.com/office/drawing/2014/main" id="{C0F7D972-1A61-46EC-927A-0235359F88A7}"/>
              </a:ext>
            </a:extLst>
          </p:cNvPr>
          <p:cNvSpPr/>
          <p:nvPr/>
        </p:nvSpPr>
        <p:spPr>
          <a:xfrm>
            <a:off x="10849911" y="3542493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六边形 47">
            <a:extLst>
              <a:ext uri="{FF2B5EF4-FFF2-40B4-BE49-F238E27FC236}">
                <a16:creationId xmlns:a16="http://schemas.microsoft.com/office/drawing/2014/main" id="{AE0EF38A-CA04-4370-B576-C42BC7CE086C}"/>
              </a:ext>
            </a:extLst>
          </p:cNvPr>
          <p:cNvSpPr/>
          <p:nvPr/>
        </p:nvSpPr>
        <p:spPr>
          <a:xfrm>
            <a:off x="11897976" y="2970992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id="{D9BF310D-2E05-46F7-A3CE-3E040A38AEC0}"/>
              </a:ext>
            </a:extLst>
          </p:cNvPr>
          <p:cNvSpPr/>
          <p:nvPr/>
        </p:nvSpPr>
        <p:spPr>
          <a:xfrm>
            <a:off x="5609586" y="7542997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" name="六边形 49">
            <a:extLst>
              <a:ext uri="{FF2B5EF4-FFF2-40B4-BE49-F238E27FC236}">
                <a16:creationId xmlns:a16="http://schemas.microsoft.com/office/drawing/2014/main" id="{1B9619B6-9397-4F54-97BC-C2F76F62E7CB}"/>
              </a:ext>
            </a:extLst>
          </p:cNvPr>
          <p:cNvSpPr/>
          <p:nvPr/>
        </p:nvSpPr>
        <p:spPr>
          <a:xfrm>
            <a:off x="6657651" y="6971496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六边形 50">
            <a:extLst>
              <a:ext uri="{FF2B5EF4-FFF2-40B4-BE49-F238E27FC236}">
                <a16:creationId xmlns:a16="http://schemas.microsoft.com/office/drawing/2014/main" id="{D68AB8B1-AA49-4DFE-81C5-36C7830A106E}"/>
              </a:ext>
            </a:extLst>
          </p:cNvPr>
          <p:cNvSpPr/>
          <p:nvPr/>
        </p:nvSpPr>
        <p:spPr>
          <a:xfrm>
            <a:off x="7705716" y="6399995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六边形 51">
            <a:extLst>
              <a:ext uri="{FF2B5EF4-FFF2-40B4-BE49-F238E27FC236}">
                <a16:creationId xmlns:a16="http://schemas.microsoft.com/office/drawing/2014/main" id="{BEB17C7B-56DF-4031-A314-E7A4E2BFF698}"/>
              </a:ext>
            </a:extLst>
          </p:cNvPr>
          <p:cNvSpPr/>
          <p:nvPr/>
        </p:nvSpPr>
        <p:spPr>
          <a:xfrm>
            <a:off x="8753781" y="5828494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六边形 52">
            <a:extLst>
              <a:ext uri="{FF2B5EF4-FFF2-40B4-BE49-F238E27FC236}">
                <a16:creationId xmlns:a16="http://schemas.microsoft.com/office/drawing/2014/main" id="{97E52DCF-2B57-4421-8FB9-88F803423826}"/>
              </a:ext>
            </a:extLst>
          </p:cNvPr>
          <p:cNvSpPr/>
          <p:nvPr/>
        </p:nvSpPr>
        <p:spPr>
          <a:xfrm>
            <a:off x="9801846" y="5256993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4" name="六边形 53">
            <a:extLst>
              <a:ext uri="{FF2B5EF4-FFF2-40B4-BE49-F238E27FC236}">
                <a16:creationId xmlns:a16="http://schemas.microsoft.com/office/drawing/2014/main" id="{099E762F-4721-4211-89D4-7F47DE19365A}"/>
              </a:ext>
            </a:extLst>
          </p:cNvPr>
          <p:cNvSpPr/>
          <p:nvPr/>
        </p:nvSpPr>
        <p:spPr>
          <a:xfrm>
            <a:off x="10849911" y="4685492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" name="六边形 54">
            <a:extLst>
              <a:ext uri="{FF2B5EF4-FFF2-40B4-BE49-F238E27FC236}">
                <a16:creationId xmlns:a16="http://schemas.microsoft.com/office/drawing/2014/main" id="{0456C42A-303B-488A-BADA-B42F2491FACD}"/>
              </a:ext>
            </a:extLst>
          </p:cNvPr>
          <p:cNvSpPr/>
          <p:nvPr/>
        </p:nvSpPr>
        <p:spPr>
          <a:xfrm>
            <a:off x="11897976" y="4113991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六边形 56">
            <a:extLst>
              <a:ext uri="{FF2B5EF4-FFF2-40B4-BE49-F238E27FC236}">
                <a16:creationId xmlns:a16="http://schemas.microsoft.com/office/drawing/2014/main" id="{EA10B769-29DA-4DCC-8F6B-3820A5328C12}"/>
              </a:ext>
            </a:extLst>
          </p:cNvPr>
          <p:cNvSpPr/>
          <p:nvPr/>
        </p:nvSpPr>
        <p:spPr>
          <a:xfrm>
            <a:off x="6657651" y="8114495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" name="六边形 57">
            <a:extLst>
              <a:ext uri="{FF2B5EF4-FFF2-40B4-BE49-F238E27FC236}">
                <a16:creationId xmlns:a16="http://schemas.microsoft.com/office/drawing/2014/main" id="{C6A04661-4420-4FBC-9D90-AC53910D80A0}"/>
              </a:ext>
            </a:extLst>
          </p:cNvPr>
          <p:cNvSpPr/>
          <p:nvPr/>
        </p:nvSpPr>
        <p:spPr>
          <a:xfrm>
            <a:off x="7705716" y="7542994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" name="六边形 58">
            <a:extLst>
              <a:ext uri="{FF2B5EF4-FFF2-40B4-BE49-F238E27FC236}">
                <a16:creationId xmlns:a16="http://schemas.microsoft.com/office/drawing/2014/main" id="{CC38B837-AF68-4652-91C3-0681B3EDB5DE}"/>
              </a:ext>
            </a:extLst>
          </p:cNvPr>
          <p:cNvSpPr/>
          <p:nvPr/>
        </p:nvSpPr>
        <p:spPr>
          <a:xfrm>
            <a:off x="8753781" y="6971493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0" name="六边形 59">
            <a:extLst>
              <a:ext uri="{FF2B5EF4-FFF2-40B4-BE49-F238E27FC236}">
                <a16:creationId xmlns:a16="http://schemas.microsoft.com/office/drawing/2014/main" id="{0F101D3F-7C39-4834-A5C9-2DCF3BB54BE3}"/>
              </a:ext>
            </a:extLst>
          </p:cNvPr>
          <p:cNvSpPr/>
          <p:nvPr/>
        </p:nvSpPr>
        <p:spPr>
          <a:xfrm>
            <a:off x="9801846" y="6399992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1" name="六边形 60">
            <a:extLst>
              <a:ext uri="{FF2B5EF4-FFF2-40B4-BE49-F238E27FC236}">
                <a16:creationId xmlns:a16="http://schemas.microsoft.com/office/drawing/2014/main" id="{E134FA6B-9051-42D1-8207-1AD0D79635FF}"/>
              </a:ext>
            </a:extLst>
          </p:cNvPr>
          <p:cNvSpPr/>
          <p:nvPr/>
        </p:nvSpPr>
        <p:spPr>
          <a:xfrm>
            <a:off x="10849911" y="5828491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2" name="六边形 61">
            <a:extLst>
              <a:ext uri="{FF2B5EF4-FFF2-40B4-BE49-F238E27FC236}">
                <a16:creationId xmlns:a16="http://schemas.microsoft.com/office/drawing/2014/main" id="{46029AAF-1D02-483D-B0BE-80B33FFED286}"/>
              </a:ext>
            </a:extLst>
          </p:cNvPr>
          <p:cNvSpPr/>
          <p:nvPr/>
        </p:nvSpPr>
        <p:spPr>
          <a:xfrm>
            <a:off x="11897976" y="5256990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六边形 65">
            <a:extLst>
              <a:ext uri="{FF2B5EF4-FFF2-40B4-BE49-F238E27FC236}">
                <a16:creationId xmlns:a16="http://schemas.microsoft.com/office/drawing/2014/main" id="{9746B62C-1C42-4A53-B0E4-C35DE7D67E34}"/>
              </a:ext>
            </a:extLst>
          </p:cNvPr>
          <p:cNvSpPr/>
          <p:nvPr/>
        </p:nvSpPr>
        <p:spPr>
          <a:xfrm>
            <a:off x="8753781" y="8114492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六边形 66">
            <a:extLst>
              <a:ext uri="{FF2B5EF4-FFF2-40B4-BE49-F238E27FC236}">
                <a16:creationId xmlns:a16="http://schemas.microsoft.com/office/drawing/2014/main" id="{6C905AA1-9E60-4F89-9312-8BF0E6BBC043}"/>
              </a:ext>
            </a:extLst>
          </p:cNvPr>
          <p:cNvSpPr/>
          <p:nvPr/>
        </p:nvSpPr>
        <p:spPr>
          <a:xfrm>
            <a:off x="9801846" y="7542991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六边形 67">
            <a:extLst>
              <a:ext uri="{FF2B5EF4-FFF2-40B4-BE49-F238E27FC236}">
                <a16:creationId xmlns:a16="http://schemas.microsoft.com/office/drawing/2014/main" id="{E5591735-3FF6-440C-B754-478BF018805B}"/>
              </a:ext>
            </a:extLst>
          </p:cNvPr>
          <p:cNvSpPr/>
          <p:nvPr/>
        </p:nvSpPr>
        <p:spPr>
          <a:xfrm>
            <a:off x="10849911" y="6971490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" name="六边形 68">
            <a:extLst>
              <a:ext uri="{FF2B5EF4-FFF2-40B4-BE49-F238E27FC236}">
                <a16:creationId xmlns:a16="http://schemas.microsoft.com/office/drawing/2014/main" id="{93C2CCB8-358E-4784-B18E-AB38B3751B00}"/>
              </a:ext>
            </a:extLst>
          </p:cNvPr>
          <p:cNvSpPr/>
          <p:nvPr/>
        </p:nvSpPr>
        <p:spPr>
          <a:xfrm>
            <a:off x="11897976" y="6399989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六边形 74">
            <a:extLst>
              <a:ext uri="{FF2B5EF4-FFF2-40B4-BE49-F238E27FC236}">
                <a16:creationId xmlns:a16="http://schemas.microsoft.com/office/drawing/2014/main" id="{A73D9FB7-D7BE-4BA5-B34B-B481219B1A6A}"/>
              </a:ext>
            </a:extLst>
          </p:cNvPr>
          <p:cNvSpPr/>
          <p:nvPr/>
        </p:nvSpPr>
        <p:spPr>
          <a:xfrm>
            <a:off x="10849911" y="8114489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6" name="六边形 75">
            <a:extLst>
              <a:ext uri="{FF2B5EF4-FFF2-40B4-BE49-F238E27FC236}">
                <a16:creationId xmlns:a16="http://schemas.microsoft.com/office/drawing/2014/main" id="{D1C8592C-9F38-48CB-9C11-033578618A4D}"/>
              </a:ext>
            </a:extLst>
          </p:cNvPr>
          <p:cNvSpPr/>
          <p:nvPr/>
        </p:nvSpPr>
        <p:spPr>
          <a:xfrm>
            <a:off x="11897976" y="7542988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28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69B393A-96A7-45CF-B7AC-1890D6849E17}"/>
              </a:ext>
            </a:extLst>
          </p:cNvPr>
          <p:cNvSpPr/>
          <p:nvPr/>
        </p:nvSpPr>
        <p:spPr>
          <a:xfrm>
            <a:off x="6657651" y="3542499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F72CDBA0-44FB-400A-876B-3C601E544AE0}"/>
              </a:ext>
            </a:extLst>
          </p:cNvPr>
          <p:cNvSpPr/>
          <p:nvPr/>
        </p:nvSpPr>
        <p:spPr>
          <a:xfrm>
            <a:off x="7705716" y="2970998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12C941F2-ECF3-4FB7-B7B2-AE1724975EBB}"/>
              </a:ext>
            </a:extLst>
          </p:cNvPr>
          <p:cNvSpPr/>
          <p:nvPr/>
        </p:nvSpPr>
        <p:spPr>
          <a:xfrm>
            <a:off x="8753781" y="2399497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C0B50B3D-2869-4574-AC74-5971CE2173FD}"/>
              </a:ext>
            </a:extLst>
          </p:cNvPr>
          <p:cNvSpPr/>
          <p:nvPr/>
        </p:nvSpPr>
        <p:spPr>
          <a:xfrm>
            <a:off x="5609586" y="2970995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A7BFBEBD-D229-4943-B6E0-6F81DB90BE3E}"/>
              </a:ext>
            </a:extLst>
          </p:cNvPr>
          <p:cNvSpPr/>
          <p:nvPr/>
        </p:nvSpPr>
        <p:spPr>
          <a:xfrm>
            <a:off x="6657651" y="2399494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DA527074-2A93-4823-AC72-A2F452E15ADA}"/>
              </a:ext>
            </a:extLst>
          </p:cNvPr>
          <p:cNvSpPr/>
          <p:nvPr/>
        </p:nvSpPr>
        <p:spPr>
          <a:xfrm>
            <a:off x="5609586" y="5256999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DDBC2E5-4400-447F-83F2-191BBBEE982C}"/>
              </a:ext>
            </a:extLst>
          </p:cNvPr>
          <p:cNvSpPr/>
          <p:nvPr/>
        </p:nvSpPr>
        <p:spPr>
          <a:xfrm>
            <a:off x="6657651" y="4685498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C72A66A2-E4C3-4CDB-A5D2-72AD57F5AEE5}"/>
              </a:ext>
            </a:extLst>
          </p:cNvPr>
          <p:cNvSpPr/>
          <p:nvPr/>
        </p:nvSpPr>
        <p:spPr>
          <a:xfrm>
            <a:off x="7705716" y="4113997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AA4B70C5-794A-4093-AA31-E743E7818077}"/>
              </a:ext>
            </a:extLst>
          </p:cNvPr>
          <p:cNvSpPr/>
          <p:nvPr/>
        </p:nvSpPr>
        <p:spPr>
          <a:xfrm>
            <a:off x="9801846" y="2970995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六边形 14">
            <a:extLst>
              <a:ext uri="{FF2B5EF4-FFF2-40B4-BE49-F238E27FC236}">
                <a16:creationId xmlns:a16="http://schemas.microsoft.com/office/drawing/2014/main" id="{D5A6E721-6D84-4E5E-A099-13A7170405A5}"/>
              </a:ext>
            </a:extLst>
          </p:cNvPr>
          <p:cNvSpPr/>
          <p:nvPr/>
        </p:nvSpPr>
        <p:spPr>
          <a:xfrm>
            <a:off x="10849911" y="2399494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4A4E2745-B09D-4206-84BB-4AAEFF6711B9}"/>
              </a:ext>
            </a:extLst>
          </p:cNvPr>
          <p:cNvSpPr/>
          <p:nvPr/>
        </p:nvSpPr>
        <p:spPr>
          <a:xfrm>
            <a:off x="5609586" y="6399998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EC3E47D3-4317-4B47-9EA3-B383AC6C5A11}"/>
              </a:ext>
            </a:extLst>
          </p:cNvPr>
          <p:cNvSpPr/>
          <p:nvPr/>
        </p:nvSpPr>
        <p:spPr>
          <a:xfrm>
            <a:off x="7705716" y="5256996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13CBFDA2-F689-4C21-909B-6F8BF30BD607}"/>
              </a:ext>
            </a:extLst>
          </p:cNvPr>
          <p:cNvSpPr/>
          <p:nvPr/>
        </p:nvSpPr>
        <p:spPr>
          <a:xfrm>
            <a:off x="8753781" y="4685495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321A2805-0F9A-4B4B-AD74-6045A812425B}"/>
              </a:ext>
            </a:extLst>
          </p:cNvPr>
          <p:cNvSpPr/>
          <p:nvPr/>
        </p:nvSpPr>
        <p:spPr>
          <a:xfrm>
            <a:off x="9801846" y="4113994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F751F745-1F07-4E2D-B110-55D3BE63B134}"/>
              </a:ext>
            </a:extLst>
          </p:cNvPr>
          <p:cNvSpPr/>
          <p:nvPr/>
        </p:nvSpPr>
        <p:spPr>
          <a:xfrm>
            <a:off x="11897976" y="2970992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ABC962A7-05FE-4518-A9BD-CF1B18C0E849}"/>
              </a:ext>
            </a:extLst>
          </p:cNvPr>
          <p:cNvSpPr/>
          <p:nvPr/>
        </p:nvSpPr>
        <p:spPr>
          <a:xfrm>
            <a:off x="5609586" y="7542997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73701899-2301-4FFD-AD75-87C806CFA61D}"/>
              </a:ext>
            </a:extLst>
          </p:cNvPr>
          <p:cNvSpPr/>
          <p:nvPr/>
        </p:nvSpPr>
        <p:spPr>
          <a:xfrm>
            <a:off x="7705716" y="6399995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六边形 26">
            <a:extLst>
              <a:ext uri="{FF2B5EF4-FFF2-40B4-BE49-F238E27FC236}">
                <a16:creationId xmlns:a16="http://schemas.microsoft.com/office/drawing/2014/main" id="{DDC4FB06-5CBC-42F6-8626-56B9F6CCAF83}"/>
              </a:ext>
            </a:extLst>
          </p:cNvPr>
          <p:cNvSpPr/>
          <p:nvPr/>
        </p:nvSpPr>
        <p:spPr>
          <a:xfrm>
            <a:off x="9801846" y="5256993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id="{E6FB3AFC-6941-4D95-AF75-2449BA1A5EAE}"/>
              </a:ext>
            </a:extLst>
          </p:cNvPr>
          <p:cNvSpPr/>
          <p:nvPr/>
        </p:nvSpPr>
        <p:spPr>
          <a:xfrm>
            <a:off x="10849911" y="4685492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CE125F41-A8F2-46A5-B4C5-C3E03623919A}"/>
              </a:ext>
            </a:extLst>
          </p:cNvPr>
          <p:cNvSpPr/>
          <p:nvPr/>
        </p:nvSpPr>
        <p:spPr>
          <a:xfrm>
            <a:off x="11897976" y="4113991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F764916F-88F8-42DE-8AA0-306D3149245F}"/>
              </a:ext>
            </a:extLst>
          </p:cNvPr>
          <p:cNvSpPr/>
          <p:nvPr/>
        </p:nvSpPr>
        <p:spPr>
          <a:xfrm>
            <a:off x="6657651" y="8114495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CDFCC602-F253-4052-A159-CC4590623ECF}"/>
              </a:ext>
            </a:extLst>
          </p:cNvPr>
          <p:cNvSpPr/>
          <p:nvPr/>
        </p:nvSpPr>
        <p:spPr>
          <a:xfrm>
            <a:off x="7705716" y="7542994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5968E24A-A5AE-46B5-A38D-194D0A572E51}"/>
              </a:ext>
            </a:extLst>
          </p:cNvPr>
          <p:cNvSpPr/>
          <p:nvPr/>
        </p:nvSpPr>
        <p:spPr>
          <a:xfrm>
            <a:off x="8753781" y="6971493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658FF040-2FB3-4215-95C3-EEDEEF80B902}"/>
              </a:ext>
            </a:extLst>
          </p:cNvPr>
          <p:cNvSpPr/>
          <p:nvPr/>
        </p:nvSpPr>
        <p:spPr>
          <a:xfrm>
            <a:off x="9801846" y="6399992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696D7AC-D72D-439D-9219-AE0D03B88840}"/>
              </a:ext>
            </a:extLst>
          </p:cNvPr>
          <p:cNvSpPr/>
          <p:nvPr/>
        </p:nvSpPr>
        <p:spPr>
          <a:xfrm>
            <a:off x="10849911" y="5828491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C0FCEEEB-E384-4A49-913B-453D877B5F9D}"/>
              </a:ext>
            </a:extLst>
          </p:cNvPr>
          <p:cNvSpPr/>
          <p:nvPr/>
        </p:nvSpPr>
        <p:spPr>
          <a:xfrm>
            <a:off x="8753781" y="8114492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0D265C3A-F67F-4EB3-93B4-3C9104420AA6}"/>
              </a:ext>
            </a:extLst>
          </p:cNvPr>
          <p:cNvSpPr/>
          <p:nvPr/>
        </p:nvSpPr>
        <p:spPr>
          <a:xfrm>
            <a:off x="9801846" y="7542991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六边形 38">
            <a:extLst>
              <a:ext uri="{FF2B5EF4-FFF2-40B4-BE49-F238E27FC236}">
                <a16:creationId xmlns:a16="http://schemas.microsoft.com/office/drawing/2014/main" id="{6AD10909-14EA-4ABC-B2C1-1AF92E7BB43A}"/>
              </a:ext>
            </a:extLst>
          </p:cNvPr>
          <p:cNvSpPr/>
          <p:nvPr/>
        </p:nvSpPr>
        <p:spPr>
          <a:xfrm>
            <a:off x="11897976" y="6399989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六边形 39">
            <a:extLst>
              <a:ext uri="{FF2B5EF4-FFF2-40B4-BE49-F238E27FC236}">
                <a16:creationId xmlns:a16="http://schemas.microsoft.com/office/drawing/2014/main" id="{B32A5975-4F85-4EC5-BE82-0DB8EC76245B}"/>
              </a:ext>
            </a:extLst>
          </p:cNvPr>
          <p:cNvSpPr/>
          <p:nvPr/>
        </p:nvSpPr>
        <p:spPr>
          <a:xfrm>
            <a:off x="10849911" y="8114489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E72E213C-233C-413F-BD59-0E9BCADE86E8}"/>
              </a:ext>
            </a:extLst>
          </p:cNvPr>
          <p:cNvSpPr/>
          <p:nvPr/>
        </p:nvSpPr>
        <p:spPr>
          <a:xfrm>
            <a:off x="11897976" y="7542988"/>
            <a:ext cx="1160145" cy="1000125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六边形 37">
            <a:extLst>
              <a:ext uri="{FF2B5EF4-FFF2-40B4-BE49-F238E27FC236}">
                <a16:creationId xmlns:a16="http://schemas.microsoft.com/office/drawing/2014/main" id="{D004A3B8-1549-49EE-81C9-130877BE6F6D}"/>
              </a:ext>
            </a:extLst>
          </p:cNvPr>
          <p:cNvSpPr/>
          <p:nvPr/>
        </p:nvSpPr>
        <p:spPr>
          <a:xfrm>
            <a:off x="13706367" y="2405628"/>
            <a:ext cx="1446662" cy="1247122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六边形 41">
            <a:extLst>
              <a:ext uri="{FF2B5EF4-FFF2-40B4-BE49-F238E27FC236}">
                <a16:creationId xmlns:a16="http://schemas.microsoft.com/office/drawing/2014/main" id="{9F8A3EBE-9B82-4B53-9F77-A98E9E347343}"/>
              </a:ext>
            </a:extLst>
          </p:cNvPr>
          <p:cNvSpPr/>
          <p:nvPr/>
        </p:nvSpPr>
        <p:spPr>
          <a:xfrm>
            <a:off x="13706367" y="3707812"/>
            <a:ext cx="1446662" cy="1247122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39E8C791-DAE1-4EBF-8581-DC86357AEB30}"/>
              </a:ext>
            </a:extLst>
          </p:cNvPr>
          <p:cNvSpPr/>
          <p:nvPr/>
        </p:nvSpPr>
        <p:spPr>
          <a:xfrm>
            <a:off x="14903213" y="1726271"/>
            <a:ext cx="1446662" cy="1247122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六边形 43">
            <a:extLst>
              <a:ext uri="{FF2B5EF4-FFF2-40B4-BE49-F238E27FC236}">
                <a16:creationId xmlns:a16="http://schemas.microsoft.com/office/drawing/2014/main" id="{D13AE9AD-5968-4889-AB4C-0C61BC43D627}"/>
              </a:ext>
            </a:extLst>
          </p:cNvPr>
          <p:cNvSpPr/>
          <p:nvPr/>
        </p:nvSpPr>
        <p:spPr>
          <a:xfrm>
            <a:off x="14912790" y="3034575"/>
            <a:ext cx="1446662" cy="1247122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六边形 44">
            <a:extLst>
              <a:ext uri="{FF2B5EF4-FFF2-40B4-BE49-F238E27FC236}">
                <a16:creationId xmlns:a16="http://schemas.microsoft.com/office/drawing/2014/main" id="{A311B086-5A32-4890-B375-49BAD08F3F27}"/>
              </a:ext>
            </a:extLst>
          </p:cNvPr>
          <p:cNvSpPr/>
          <p:nvPr/>
        </p:nvSpPr>
        <p:spPr>
          <a:xfrm>
            <a:off x="14912790" y="4356108"/>
            <a:ext cx="1446662" cy="1247122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六边形 45">
            <a:extLst>
              <a:ext uri="{FF2B5EF4-FFF2-40B4-BE49-F238E27FC236}">
                <a16:creationId xmlns:a16="http://schemas.microsoft.com/office/drawing/2014/main" id="{D8CF2E09-245A-4A97-B92C-1115B6308A33}"/>
              </a:ext>
            </a:extLst>
          </p:cNvPr>
          <p:cNvSpPr/>
          <p:nvPr/>
        </p:nvSpPr>
        <p:spPr>
          <a:xfrm>
            <a:off x="16109636" y="2368753"/>
            <a:ext cx="1446662" cy="1247122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六边形 46">
            <a:extLst>
              <a:ext uri="{FF2B5EF4-FFF2-40B4-BE49-F238E27FC236}">
                <a16:creationId xmlns:a16="http://schemas.microsoft.com/office/drawing/2014/main" id="{2360EF50-58DA-4492-BFFD-AACA84DB19D2}"/>
              </a:ext>
            </a:extLst>
          </p:cNvPr>
          <p:cNvSpPr/>
          <p:nvPr/>
        </p:nvSpPr>
        <p:spPr>
          <a:xfrm>
            <a:off x="12515855" y="3048143"/>
            <a:ext cx="1446662" cy="1247122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" name="六边形 47">
            <a:extLst>
              <a:ext uri="{FF2B5EF4-FFF2-40B4-BE49-F238E27FC236}">
                <a16:creationId xmlns:a16="http://schemas.microsoft.com/office/drawing/2014/main" id="{01E67D87-2A67-401D-B560-53AD7A277DC7}"/>
              </a:ext>
            </a:extLst>
          </p:cNvPr>
          <p:cNvSpPr/>
          <p:nvPr/>
        </p:nvSpPr>
        <p:spPr>
          <a:xfrm>
            <a:off x="16119213" y="3689669"/>
            <a:ext cx="1446662" cy="1247122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id="{737302F4-7F2A-4FB5-9A97-BFD1137F386B}"/>
              </a:ext>
            </a:extLst>
          </p:cNvPr>
          <p:cNvSpPr/>
          <p:nvPr/>
        </p:nvSpPr>
        <p:spPr>
          <a:xfrm>
            <a:off x="17309725" y="3010051"/>
            <a:ext cx="1446662" cy="1247122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96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CF0545-84A1-45C5-B21D-37163626C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08490"/>
              </p:ext>
            </p:extLst>
          </p:nvPr>
        </p:nvGraphicFramePr>
        <p:xfrm>
          <a:off x="1719128" y="358732"/>
          <a:ext cx="15760968" cy="100822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3414">
                  <a:extLst>
                    <a:ext uri="{9D8B030D-6E8A-4147-A177-3AD203B41FA5}">
                      <a16:colId xmlns:a16="http://schemas.microsoft.com/office/drawing/2014/main" val="3483731228"/>
                    </a:ext>
                  </a:extLst>
                </a:gridCol>
                <a:gridCol w="1313414">
                  <a:extLst>
                    <a:ext uri="{9D8B030D-6E8A-4147-A177-3AD203B41FA5}">
                      <a16:colId xmlns:a16="http://schemas.microsoft.com/office/drawing/2014/main" val="2425119448"/>
                    </a:ext>
                  </a:extLst>
                </a:gridCol>
                <a:gridCol w="1313414">
                  <a:extLst>
                    <a:ext uri="{9D8B030D-6E8A-4147-A177-3AD203B41FA5}">
                      <a16:colId xmlns:a16="http://schemas.microsoft.com/office/drawing/2014/main" val="3211102309"/>
                    </a:ext>
                  </a:extLst>
                </a:gridCol>
                <a:gridCol w="1313414">
                  <a:extLst>
                    <a:ext uri="{9D8B030D-6E8A-4147-A177-3AD203B41FA5}">
                      <a16:colId xmlns:a16="http://schemas.microsoft.com/office/drawing/2014/main" val="3370783677"/>
                    </a:ext>
                  </a:extLst>
                </a:gridCol>
                <a:gridCol w="1313414">
                  <a:extLst>
                    <a:ext uri="{9D8B030D-6E8A-4147-A177-3AD203B41FA5}">
                      <a16:colId xmlns:a16="http://schemas.microsoft.com/office/drawing/2014/main" val="3260158234"/>
                    </a:ext>
                  </a:extLst>
                </a:gridCol>
                <a:gridCol w="1313414">
                  <a:extLst>
                    <a:ext uri="{9D8B030D-6E8A-4147-A177-3AD203B41FA5}">
                      <a16:colId xmlns:a16="http://schemas.microsoft.com/office/drawing/2014/main" val="2354834598"/>
                    </a:ext>
                  </a:extLst>
                </a:gridCol>
                <a:gridCol w="1313414">
                  <a:extLst>
                    <a:ext uri="{9D8B030D-6E8A-4147-A177-3AD203B41FA5}">
                      <a16:colId xmlns:a16="http://schemas.microsoft.com/office/drawing/2014/main" val="1369792809"/>
                    </a:ext>
                  </a:extLst>
                </a:gridCol>
                <a:gridCol w="1313414">
                  <a:extLst>
                    <a:ext uri="{9D8B030D-6E8A-4147-A177-3AD203B41FA5}">
                      <a16:colId xmlns:a16="http://schemas.microsoft.com/office/drawing/2014/main" val="2611190427"/>
                    </a:ext>
                  </a:extLst>
                </a:gridCol>
                <a:gridCol w="1313414">
                  <a:extLst>
                    <a:ext uri="{9D8B030D-6E8A-4147-A177-3AD203B41FA5}">
                      <a16:colId xmlns:a16="http://schemas.microsoft.com/office/drawing/2014/main" val="3286509620"/>
                    </a:ext>
                  </a:extLst>
                </a:gridCol>
                <a:gridCol w="1313414">
                  <a:extLst>
                    <a:ext uri="{9D8B030D-6E8A-4147-A177-3AD203B41FA5}">
                      <a16:colId xmlns:a16="http://schemas.microsoft.com/office/drawing/2014/main" val="1284185243"/>
                    </a:ext>
                  </a:extLst>
                </a:gridCol>
                <a:gridCol w="1313414">
                  <a:extLst>
                    <a:ext uri="{9D8B030D-6E8A-4147-A177-3AD203B41FA5}">
                      <a16:colId xmlns:a16="http://schemas.microsoft.com/office/drawing/2014/main" val="2291703126"/>
                    </a:ext>
                  </a:extLst>
                </a:gridCol>
                <a:gridCol w="1313414">
                  <a:extLst>
                    <a:ext uri="{9D8B030D-6E8A-4147-A177-3AD203B41FA5}">
                      <a16:colId xmlns:a16="http://schemas.microsoft.com/office/drawing/2014/main" val="2045783133"/>
                    </a:ext>
                  </a:extLst>
                </a:gridCol>
              </a:tblGrid>
              <a:tr h="1030102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王族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帝国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矮人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精灵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机械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圣教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兽人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吸血鬼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复仇者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流浪者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赤之国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32210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战士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王族战士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帝国战士</a:t>
                      </a:r>
                      <a:r>
                        <a:rPr lang="en-US" altLang="zh-CN" sz="1800" dirty="0"/>
                        <a:t>1</a:t>
                      </a:r>
                    </a:p>
                    <a:p>
                      <a:r>
                        <a:rPr lang="zh-CN" altLang="en-US" sz="1800" dirty="0"/>
                        <a:t>帝国战士</a:t>
                      </a:r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矮人战士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机械战士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兽人战士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吸血战士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27036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骑士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王族骑士</a:t>
                      </a:r>
                      <a:r>
                        <a:rPr lang="en-US" altLang="zh-CN" sz="1800" dirty="0"/>
                        <a:t>1</a:t>
                      </a:r>
                    </a:p>
                    <a:p>
                      <a:r>
                        <a:rPr lang="zh-CN" altLang="en-US" sz="1800" dirty="0"/>
                        <a:t>王族骑士</a:t>
                      </a:r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帝国骑士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矮人骑士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精灵骑士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圣教骑士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84593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猎人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王族猎人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矮人猎人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精灵猎人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兽人猎人</a:t>
                      </a:r>
                      <a:r>
                        <a:rPr lang="en-US" altLang="zh-CN" sz="1800" dirty="0"/>
                        <a:t>1</a:t>
                      </a:r>
                    </a:p>
                    <a:p>
                      <a:r>
                        <a:rPr lang="zh-CN" altLang="en-US" sz="1800" dirty="0"/>
                        <a:t>兽人猎人</a:t>
                      </a:r>
                      <a:r>
                        <a:rPr lang="en-US" altLang="zh-CN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流浪猎人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赤国猎人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52774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法师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王族法师</a:t>
                      </a: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矮人法师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精灵法师</a:t>
                      </a:r>
                      <a:r>
                        <a:rPr lang="en-US" altLang="zh-CN" sz="1800" dirty="0"/>
                        <a:t>1</a:t>
                      </a:r>
                    </a:p>
                    <a:p>
                      <a:r>
                        <a:rPr lang="zh-CN" altLang="en-US" sz="1800" dirty="0"/>
                        <a:t>精灵法师</a:t>
                      </a:r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圣教法师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吸血法师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8283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武侠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机械武侠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兽人武侠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赤国武侠</a:t>
                      </a:r>
                      <a:r>
                        <a:rPr lang="en-US" altLang="zh-CN" sz="1800" dirty="0"/>
                        <a:t>1</a:t>
                      </a:r>
                    </a:p>
                    <a:p>
                      <a:r>
                        <a:rPr lang="zh-CN" altLang="en-US" sz="1800" dirty="0"/>
                        <a:t>赤国武侠</a:t>
                      </a:r>
                      <a:r>
                        <a:rPr lang="en-US" altLang="zh-CN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57251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医师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王族医者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精灵医师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机械医师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圣教医师</a:t>
                      </a:r>
                      <a:r>
                        <a:rPr lang="en-US" altLang="zh-CN" sz="1800" dirty="0"/>
                        <a:t>1</a:t>
                      </a:r>
                    </a:p>
                    <a:p>
                      <a:r>
                        <a:rPr lang="zh-CN" altLang="en-US" sz="1800" dirty="0"/>
                        <a:t>圣教医师</a:t>
                      </a:r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10909"/>
                  </a:ext>
                </a:extLst>
              </a:tr>
              <a:tr h="103010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暗杀者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帝国刺客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精灵刺客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兽人刺客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吸血刺客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复仇刺客</a:t>
                      </a:r>
                      <a:r>
                        <a:rPr lang="en-US" altLang="zh-CN" sz="1800" dirty="0"/>
                        <a:t>1</a:t>
                      </a:r>
                    </a:p>
                    <a:p>
                      <a:r>
                        <a:rPr lang="zh-CN" altLang="en-US" sz="1800" dirty="0"/>
                        <a:t>复仇刺客</a:t>
                      </a:r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流浪刺客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429194"/>
                  </a:ext>
                </a:extLst>
              </a:tr>
              <a:tr h="103010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掠夺者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兽人强盗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复仇强盗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流浪掠夺</a:t>
                      </a:r>
                      <a:r>
                        <a:rPr lang="en-US" altLang="zh-CN" sz="1800" dirty="0"/>
                        <a:t>1</a:t>
                      </a:r>
                    </a:p>
                    <a:p>
                      <a:r>
                        <a:rPr lang="zh-CN" altLang="en-US" sz="1800" dirty="0"/>
                        <a:t>流浪掠夺</a:t>
                      </a:r>
                      <a:r>
                        <a:rPr lang="en-US" altLang="zh-CN" sz="1800" dirty="0"/>
                        <a:t>2</a:t>
                      </a:r>
                    </a:p>
                    <a:p>
                      <a:r>
                        <a:rPr lang="zh-CN" altLang="en-US" sz="1800" dirty="0"/>
                        <a:t>流浪掠夺</a:t>
                      </a:r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08218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舞者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精灵舞者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赤国舞者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4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3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9237AD1-D216-42A4-8FCC-62C8BAADD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59451"/>
              </p:ext>
            </p:extLst>
          </p:nvPr>
        </p:nvGraphicFramePr>
        <p:xfrm>
          <a:off x="1719128" y="358732"/>
          <a:ext cx="15760966" cy="100822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2382">
                  <a:extLst>
                    <a:ext uri="{9D8B030D-6E8A-4147-A177-3AD203B41FA5}">
                      <a16:colId xmlns:a16="http://schemas.microsoft.com/office/drawing/2014/main" val="3483731228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2425119448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3211102309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3370783677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3260158234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2354834598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1369792809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2611190427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3286509620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1284185243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2291703126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2045783133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410752687"/>
                    </a:ext>
                  </a:extLst>
                </a:gridCol>
              </a:tblGrid>
              <a:tr h="1030102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王族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帝国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矮人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精灵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机械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圣教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兽人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吸血鬼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复仇者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流浪者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赤之国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龙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32210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战士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盖伦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洛克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血牙伯爵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黑石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破坏者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薇薇安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27036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骑士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希尔</a:t>
                      </a:r>
                      <a:endParaRPr lang="en-US" altLang="zh-CN" sz="1800" dirty="0"/>
                    </a:p>
                    <a:p>
                      <a:r>
                        <a:rPr lang="zh-CN" altLang="en-US" sz="1800" dirty="0">
                          <a:solidFill>
                            <a:srgbClr val="00B050"/>
                          </a:solidFill>
                        </a:rPr>
                        <a:t>贞德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月光骑士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B050"/>
                          </a:solidFill>
                        </a:rPr>
                        <a:t>贞德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血之骑士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流浪骑士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龙骑士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84593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猎人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驭犬者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鹰眼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狂犬</a:t>
                      </a:r>
                      <a:endParaRPr lang="en-US" altLang="zh-CN" sz="1800" dirty="0"/>
                    </a:p>
                    <a:p>
                      <a:r>
                        <a:rPr lang="zh-CN" altLang="en-US" sz="1800" dirty="0"/>
                        <a:t>猎鹰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流浪猎人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射日者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52774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法师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大预言家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克威尔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附魔师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妮娅</a:t>
                      </a:r>
                      <a:endParaRPr lang="en-US" altLang="zh-CN" sz="1800" dirty="0"/>
                    </a:p>
                    <a:p>
                      <a:r>
                        <a:rPr lang="zh-CN" altLang="en-US" sz="1800" dirty="0"/>
                        <a:t>唤风者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圣典导师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克威尔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8283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武侠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伏魔零式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猫又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神龙剑客</a:t>
                      </a:r>
                      <a:endParaRPr lang="en-US" altLang="zh-CN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zh-CN" altLang="en-US" sz="1800" dirty="0"/>
                        <a:t>太白武者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神龙剑客</a:t>
                      </a:r>
                      <a:endParaRPr lang="en-US" altLang="zh-CN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57251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医师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维纳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妮娜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修女</a:t>
                      </a:r>
                      <a:endParaRPr lang="en-US" altLang="zh-CN" sz="1800" dirty="0"/>
                    </a:p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圣女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10909"/>
                  </a:ext>
                </a:extLst>
              </a:tr>
              <a:tr h="103010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暗杀者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执事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影子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7030A0"/>
                          </a:solidFill>
                        </a:rPr>
                        <a:t>精灵刺客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吸血刺客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该隐</a:t>
                      </a:r>
                      <a:endParaRPr lang="en-US" altLang="zh-CN" sz="1800" dirty="0"/>
                    </a:p>
                    <a:p>
                      <a:r>
                        <a:rPr lang="zh-CN" altLang="en-US" sz="1800" dirty="0">
                          <a:solidFill>
                            <a:srgbClr val="7030A0"/>
                          </a:solidFill>
                        </a:rPr>
                        <a:t>精灵刺客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龙族刺客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429194"/>
                  </a:ext>
                </a:extLst>
              </a:tr>
              <a:tr h="103010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掠夺者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拾遗者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脏狗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山贼首领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山贼首领</a:t>
                      </a:r>
                      <a:endParaRPr lang="en-US" altLang="zh-CN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zh-CN" altLang="en-US" sz="1800" dirty="0"/>
                        <a:t>黑市女皇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08218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舞者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舞蹈机械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阿狸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倾国舞者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4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88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A2F6660-5F75-44B4-A94C-BB5DD669E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36334"/>
              </p:ext>
            </p:extLst>
          </p:nvPr>
        </p:nvGraphicFramePr>
        <p:xfrm>
          <a:off x="1719128" y="358732"/>
          <a:ext cx="15760966" cy="100822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2382">
                  <a:extLst>
                    <a:ext uri="{9D8B030D-6E8A-4147-A177-3AD203B41FA5}">
                      <a16:colId xmlns:a16="http://schemas.microsoft.com/office/drawing/2014/main" val="3483731228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2425119448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3211102309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3370783677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3260158234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2354834598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1369792809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2611190427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3286509620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1284185243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2291703126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2045783133"/>
                    </a:ext>
                  </a:extLst>
                </a:gridCol>
                <a:gridCol w="1212382">
                  <a:extLst>
                    <a:ext uri="{9D8B030D-6E8A-4147-A177-3AD203B41FA5}">
                      <a16:colId xmlns:a16="http://schemas.microsoft.com/office/drawing/2014/main" val="410752687"/>
                    </a:ext>
                  </a:extLst>
                </a:gridCol>
              </a:tblGrid>
              <a:tr h="1030102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王族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帝国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矮人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精灵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机械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圣教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兽人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吸血鬼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复仇者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流浪者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赤之国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龙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32210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战士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盖伦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洛克</a:t>
                      </a:r>
                      <a:endParaRPr lang="en-US" altLang="zh-C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zh-CN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铁血大帝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黑石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7030A0"/>
                          </a:solidFill>
                        </a:rPr>
                        <a:t>破坏者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70C0"/>
                          </a:solidFill>
                        </a:rPr>
                        <a:t>薇薇安</a:t>
                      </a:r>
                      <a:endParaRPr lang="en-US" altLang="zh-CN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627036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骑士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希尔</a:t>
                      </a:r>
                      <a:endParaRPr lang="en-US" altLang="zh-CN" sz="1800" dirty="0"/>
                    </a:p>
                    <a:p>
                      <a:r>
                        <a:rPr lang="zh-CN" altLang="en-US" sz="1800" dirty="0">
                          <a:solidFill>
                            <a:srgbClr val="7030A0"/>
                          </a:solidFill>
                        </a:rPr>
                        <a:t>贞德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月光骑士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7030A0"/>
                          </a:solidFill>
                        </a:rPr>
                        <a:t>贞德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血之骑士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流浪骑士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龙骑士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84593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猎人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驭犬者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鹰眼</a:t>
                      </a:r>
                      <a:endParaRPr lang="en-US" altLang="zh-CN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狂犬</a:t>
                      </a:r>
                      <a:endParaRPr lang="en-US" altLang="zh-CN" sz="1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zh-CN" altLang="en-US" sz="1800" dirty="0">
                          <a:solidFill>
                            <a:srgbClr val="7030A0"/>
                          </a:solidFill>
                        </a:rPr>
                        <a:t>猎鹰</a:t>
                      </a:r>
                      <a:endParaRPr lang="en-US" altLang="zh-CN" sz="1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流浪猎人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70C0"/>
                          </a:solidFill>
                        </a:rPr>
                        <a:t>射日者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52774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法师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大预言家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0070C0"/>
                          </a:solidFill>
                        </a:rPr>
                        <a:t>克威尔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7030A0"/>
                          </a:solidFill>
                        </a:rPr>
                        <a:t>附魔师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妮娅</a:t>
                      </a:r>
                      <a:endParaRPr lang="en-US" altLang="zh-CN" sz="1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zh-CN" alt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唤风者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圣典导师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70C0"/>
                          </a:solidFill>
                        </a:rPr>
                        <a:t>克威尔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8283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武侠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伏魔零式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rgbClr val="0070C0"/>
                          </a:solidFill>
                        </a:rPr>
                        <a:t>猫又</a:t>
                      </a:r>
                      <a:endParaRPr lang="en-US" altLang="zh-CN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离恨剑豪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太白武者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神龙剑客</a:t>
                      </a:r>
                      <a:endParaRPr lang="en-US" altLang="zh-CN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7030A0"/>
                          </a:solidFill>
                        </a:rPr>
                        <a:t>龙族武僧</a:t>
                      </a:r>
                      <a:endParaRPr lang="en-US" altLang="zh-CN" sz="1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57251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医师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70C0"/>
                          </a:solidFill>
                        </a:rPr>
                        <a:t>维纳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7030A0"/>
                          </a:solidFill>
                        </a:rPr>
                        <a:t>妮娜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修女</a:t>
                      </a:r>
                      <a:endParaRPr lang="en-US" altLang="zh-CN" sz="1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zh-CN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圣女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10909"/>
                  </a:ext>
                </a:extLst>
              </a:tr>
              <a:tr h="103010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暗杀者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执事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70C0"/>
                          </a:solidFill>
                        </a:rPr>
                        <a:t>影子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70C0"/>
                          </a:solidFill>
                        </a:rPr>
                        <a:t>精灵刺客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刺杀机器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7030A0"/>
                          </a:solidFill>
                        </a:rPr>
                        <a:t>吸血刺客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该隐</a:t>
                      </a:r>
                      <a:endParaRPr lang="en-US" altLang="zh-CN" sz="1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zh-CN" altLang="en-US" sz="1800" dirty="0">
                          <a:solidFill>
                            <a:srgbClr val="0070C0"/>
                          </a:solidFill>
                        </a:rPr>
                        <a:t>精灵刺客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龙族刺客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429194"/>
                  </a:ext>
                </a:extLst>
              </a:tr>
              <a:tr h="103010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掠夺者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拾遗者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脏狗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山贼首领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山贼首领</a:t>
                      </a:r>
                      <a:endParaRPr lang="en-US" altLang="zh-CN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zh-CN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黑市女皇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08218"/>
                  </a:ext>
                </a:extLst>
              </a:tr>
              <a:tr h="99885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舞者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圣女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阿狸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7030A0"/>
                          </a:solidFill>
                        </a:rPr>
                        <a:t>倾国舞者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4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1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EF877C-A7EF-4FD3-9A92-D30BF218C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12277"/>
              </p:ext>
            </p:extLst>
          </p:nvPr>
        </p:nvGraphicFramePr>
        <p:xfrm>
          <a:off x="3199868" y="1319125"/>
          <a:ext cx="12799488" cy="57059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248">
                  <a:extLst>
                    <a:ext uri="{9D8B030D-6E8A-4147-A177-3AD203B41FA5}">
                      <a16:colId xmlns:a16="http://schemas.microsoft.com/office/drawing/2014/main" val="439562333"/>
                    </a:ext>
                  </a:extLst>
                </a:gridCol>
                <a:gridCol w="2133248">
                  <a:extLst>
                    <a:ext uri="{9D8B030D-6E8A-4147-A177-3AD203B41FA5}">
                      <a16:colId xmlns:a16="http://schemas.microsoft.com/office/drawing/2014/main" val="126382164"/>
                    </a:ext>
                  </a:extLst>
                </a:gridCol>
                <a:gridCol w="2133248">
                  <a:extLst>
                    <a:ext uri="{9D8B030D-6E8A-4147-A177-3AD203B41FA5}">
                      <a16:colId xmlns:a16="http://schemas.microsoft.com/office/drawing/2014/main" val="4129059654"/>
                    </a:ext>
                  </a:extLst>
                </a:gridCol>
                <a:gridCol w="2133248">
                  <a:extLst>
                    <a:ext uri="{9D8B030D-6E8A-4147-A177-3AD203B41FA5}">
                      <a16:colId xmlns:a16="http://schemas.microsoft.com/office/drawing/2014/main" val="2728482215"/>
                    </a:ext>
                  </a:extLst>
                </a:gridCol>
                <a:gridCol w="2133248">
                  <a:extLst>
                    <a:ext uri="{9D8B030D-6E8A-4147-A177-3AD203B41FA5}">
                      <a16:colId xmlns:a16="http://schemas.microsoft.com/office/drawing/2014/main" val="3185866322"/>
                    </a:ext>
                  </a:extLst>
                </a:gridCol>
                <a:gridCol w="2133248">
                  <a:extLst>
                    <a:ext uri="{9D8B030D-6E8A-4147-A177-3AD203B41FA5}">
                      <a16:colId xmlns:a16="http://schemas.microsoft.com/office/drawing/2014/main" val="2689743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稀有度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白色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绿色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蓝色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紫色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橙色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6255"/>
                  </a:ext>
                </a:extLst>
              </a:tr>
              <a:tr h="4334344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棋子列表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盖伦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洛克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希尔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流浪骑士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驭犬者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圣典导师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离恨剑豪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太白武者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执事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刺杀机器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脏狗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黑石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血之骑士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狂犬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流浪猎人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妮娅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伏魔零式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修女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龙族刺客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拾遗者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阿狸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薇薇安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月光骑士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射日者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克威尔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唤风者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猫又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维纳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影子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山贼首领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精灵刺客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破坏者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贞德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猎鹰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附魔师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龙族武僧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妮娜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吸血刺客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倾国舞者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大预言家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铁血大帝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鹰眼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圣女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该隐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黑市女皇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神龙剑客</a:t>
                      </a:r>
                      <a:endParaRPr lang="en-US" altLang="zh-CN" sz="2400" dirty="0"/>
                    </a:p>
                    <a:p>
                      <a:r>
                        <a:rPr lang="zh-CN" altLang="en-US" sz="2400" dirty="0"/>
                        <a:t>龙骑士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4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实有个数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49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应有个数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0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68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B47807C-5D65-4E84-ADAD-704EB8F92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78379"/>
              </p:ext>
            </p:extLst>
          </p:nvPr>
        </p:nvGraphicFramePr>
        <p:xfrm>
          <a:off x="1737157" y="45652"/>
          <a:ext cx="15724909" cy="106976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7338">
                  <a:extLst>
                    <a:ext uri="{9D8B030D-6E8A-4147-A177-3AD203B41FA5}">
                      <a16:colId xmlns:a16="http://schemas.microsoft.com/office/drawing/2014/main" val="3483731228"/>
                    </a:ext>
                  </a:extLst>
                </a:gridCol>
                <a:gridCol w="1267961">
                  <a:extLst>
                    <a:ext uri="{9D8B030D-6E8A-4147-A177-3AD203B41FA5}">
                      <a16:colId xmlns:a16="http://schemas.microsoft.com/office/drawing/2014/main" val="2425119448"/>
                    </a:ext>
                  </a:extLst>
                </a:gridCol>
                <a:gridCol w="1267961">
                  <a:extLst>
                    <a:ext uri="{9D8B030D-6E8A-4147-A177-3AD203B41FA5}">
                      <a16:colId xmlns:a16="http://schemas.microsoft.com/office/drawing/2014/main" val="3211102309"/>
                    </a:ext>
                  </a:extLst>
                </a:gridCol>
                <a:gridCol w="1267961">
                  <a:extLst>
                    <a:ext uri="{9D8B030D-6E8A-4147-A177-3AD203B41FA5}">
                      <a16:colId xmlns:a16="http://schemas.microsoft.com/office/drawing/2014/main" val="3370783677"/>
                    </a:ext>
                  </a:extLst>
                </a:gridCol>
                <a:gridCol w="1267961">
                  <a:extLst>
                    <a:ext uri="{9D8B030D-6E8A-4147-A177-3AD203B41FA5}">
                      <a16:colId xmlns:a16="http://schemas.microsoft.com/office/drawing/2014/main" val="3260158234"/>
                    </a:ext>
                  </a:extLst>
                </a:gridCol>
                <a:gridCol w="1267961">
                  <a:extLst>
                    <a:ext uri="{9D8B030D-6E8A-4147-A177-3AD203B41FA5}">
                      <a16:colId xmlns:a16="http://schemas.microsoft.com/office/drawing/2014/main" val="2354834598"/>
                    </a:ext>
                  </a:extLst>
                </a:gridCol>
                <a:gridCol w="1267961">
                  <a:extLst>
                    <a:ext uri="{9D8B030D-6E8A-4147-A177-3AD203B41FA5}">
                      <a16:colId xmlns:a16="http://schemas.microsoft.com/office/drawing/2014/main" val="1369792809"/>
                    </a:ext>
                  </a:extLst>
                </a:gridCol>
                <a:gridCol w="1267961">
                  <a:extLst>
                    <a:ext uri="{9D8B030D-6E8A-4147-A177-3AD203B41FA5}">
                      <a16:colId xmlns:a16="http://schemas.microsoft.com/office/drawing/2014/main" val="2611190427"/>
                    </a:ext>
                  </a:extLst>
                </a:gridCol>
                <a:gridCol w="1267961">
                  <a:extLst>
                    <a:ext uri="{9D8B030D-6E8A-4147-A177-3AD203B41FA5}">
                      <a16:colId xmlns:a16="http://schemas.microsoft.com/office/drawing/2014/main" val="3286509620"/>
                    </a:ext>
                  </a:extLst>
                </a:gridCol>
                <a:gridCol w="1267961">
                  <a:extLst>
                    <a:ext uri="{9D8B030D-6E8A-4147-A177-3AD203B41FA5}">
                      <a16:colId xmlns:a16="http://schemas.microsoft.com/office/drawing/2014/main" val="1284185243"/>
                    </a:ext>
                  </a:extLst>
                </a:gridCol>
                <a:gridCol w="1267961">
                  <a:extLst>
                    <a:ext uri="{9D8B030D-6E8A-4147-A177-3AD203B41FA5}">
                      <a16:colId xmlns:a16="http://schemas.microsoft.com/office/drawing/2014/main" val="2291703126"/>
                    </a:ext>
                  </a:extLst>
                </a:gridCol>
                <a:gridCol w="1267961">
                  <a:extLst>
                    <a:ext uri="{9D8B030D-6E8A-4147-A177-3AD203B41FA5}">
                      <a16:colId xmlns:a16="http://schemas.microsoft.com/office/drawing/2014/main" val="2045783133"/>
                    </a:ext>
                  </a:extLst>
                </a:gridCol>
              </a:tblGrid>
              <a:tr h="994453">
                <a:tc>
                  <a:txBody>
                    <a:bodyPr/>
                    <a:lstStyle/>
                    <a:p>
                      <a:endParaRPr lang="zh-CN" altLang="en-US" sz="2300" dirty="0"/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重装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3/6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增幅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2/4/6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火力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2/4/6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战术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3/6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精密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2/4/6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急救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2/4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逃生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3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升变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2/4</a:t>
                      </a:r>
                      <a:endParaRPr lang="zh-CN" altLang="en-US" sz="2300" dirty="0"/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主宰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3</a:t>
                      </a:r>
                      <a:endParaRPr lang="zh-CN" altLang="en-US" sz="2300" dirty="0"/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未来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3/6</a:t>
                      </a:r>
                      <a:endParaRPr lang="zh-CN" altLang="en-US" sz="2300" dirty="0"/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潜伏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3/6</a:t>
                      </a:r>
                      <a:endParaRPr lang="zh-CN" altLang="en-US" sz="2300" dirty="0"/>
                    </a:p>
                  </a:txBody>
                  <a:tcPr marL="88276" marR="88276" marT="44138" marB="44138"/>
                </a:tc>
                <a:extLst>
                  <a:ext uri="{0D108BD9-81ED-4DB2-BD59-A6C34878D82A}">
                    <a16:rowId xmlns:a16="http://schemas.microsoft.com/office/drawing/2014/main" val="2313232210"/>
                  </a:ext>
                </a:extLst>
              </a:tr>
              <a:tr h="964289"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士兵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2/4/6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士兵装备</a:t>
                      </a:r>
                      <a:r>
                        <a:rPr lang="en-US" altLang="zh-CN" sz="1700" dirty="0"/>
                        <a:t>1</a:t>
                      </a:r>
                    </a:p>
                    <a:p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士兵装备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士兵装备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rgbClr val="C00000"/>
                        </a:solidFill>
                      </a:endParaRP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士兵装备</a:t>
                      </a:r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士兵装备</a:t>
                      </a:r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士兵装备</a:t>
                      </a:r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士兵装备</a:t>
                      </a:r>
                      <a:r>
                        <a:rPr lang="en-US" altLang="zh-CN" sz="1700" dirty="0"/>
                        <a:t>6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627036"/>
                  </a:ext>
                </a:extLst>
              </a:tr>
              <a:tr h="964289"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欺诈师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2/4/6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欺诈装备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700" dirty="0">
                        <a:solidFill>
                          <a:srgbClr val="C00000"/>
                        </a:solidFill>
                      </a:endParaRP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欺诈装备</a:t>
                      </a:r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欺诈装备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欺诈装备</a:t>
                      </a:r>
                      <a:r>
                        <a:rPr lang="en-US" altLang="zh-CN" sz="1700" dirty="0"/>
                        <a:t>3</a:t>
                      </a:r>
                    </a:p>
                    <a:p>
                      <a:r>
                        <a:rPr lang="zh-CN" altLang="en-US" sz="1700" dirty="0"/>
                        <a:t>欺诈装备</a:t>
                      </a:r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欺诈装备</a:t>
                      </a:r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欺诈装备</a:t>
                      </a:r>
                      <a:r>
                        <a:rPr lang="en-US" altLang="zh-CN" sz="1700" dirty="0"/>
                        <a:t>6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784593"/>
                  </a:ext>
                </a:extLst>
              </a:tr>
              <a:tr h="964289"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佣兵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2/4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佣兵装备</a:t>
                      </a:r>
                      <a:r>
                        <a:rPr lang="en-US" altLang="zh-CN" sz="1700" dirty="0"/>
                        <a:t>1</a:t>
                      </a:r>
                    </a:p>
                    <a:p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佣兵装备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rgbClr val="C00000"/>
                        </a:solidFill>
                      </a:endParaRP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佣兵装备</a:t>
                      </a:r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佣兵装备</a:t>
                      </a:r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佣兵装备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rgbClr val="C00000"/>
                        </a:solidFill>
                      </a:endParaRP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52774"/>
                  </a:ext>
                </a:extLst>
              </a:tr>
              <a:tr h="964289"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杀手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3/6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杀手装备</a:t>
                      </a:r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杀手装备</a:t>
                      </a:r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杀手装备</a:t>
                      </a:r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杀手装备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rgbClr val="C00000"/>
                        </a:solidFill>
                      </a:endParaRP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杀手装备</a:t>
                      </a:r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杀手装备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1700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zh-CN" altLang="en-US" sz="1700" dirty="0"/>
                        <a:t>杀手装备</a:t>
                      </a:r>
                      <a:r>
                        <a:rPr lang="en-US" altLang="zh-CN" sz="1700" dirty="0"/>
                        <a:t>6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48283"/>
                  </a:ext>
                </a:extLst>
              </a:tr>
              <a:tr h="964289"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狙击手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3/6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狙击装备</a:t>
                      </a:r>
                      <a:r>
                        <a:rPr lang="en-US" altLang="zh-CN" sz="1700" dirty="0"/>
                        <a:t>1</a:t>
                      </a:r>
                    </a:p>
                    <a:p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狙击装备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1700" dirty="0">
                        <a:solidFill>
                          <a:srgbClr val="C00000"/>
                        </a:solidFill>
                      </a:endParaRP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狙击装备</a:t>
                      </a:r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狙击装备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狙击装备</a:t>
                      </a:r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狙击装备</a:t>
                      </a:r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狙击装备</a:t>
                      </a:r>
                      <a:r>
                        <a:rPr lang="en-US" altLang="zh-CN" sz="1700" dirty="0"/>
                        <a:t>6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410909"/>
                  </a:ext>
                </a:extLst>
              </a:tr>
              <a:tr h="994453"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刑警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2/4/6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刑警装备</a:t>
                      </a:r>
                      <a:r>
                        <a:rPr lang="en-US" altLang="zh-CN" sz="1700" dirty="0"/>
                        <a:t>1</a:t>
                      </a: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刑警装备</a:t>
                      </a:r>
                      <a:r>
                        <a:rPr lang="en-US" altLang="zh-CN" sz="1700" dirty="0"/>
                        <a:t>2</a:t>
                      </a: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刑警装备</a:t>
                      </a:r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刑警装备</a:t>
                      </a:r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刑警装备</a:t>
                      </a:r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刑警装备</a:t>
                      </a:r>
                      <a:r>
                        <a:rPr lang="en-US" altLang="zh-CN" sz="1700" dirty="0"/>
                        <a:t>6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429194"/>
                  </a:ext>
                </a:extLst>
              </a:tr>
              <a:tr h="994453"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占星师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3/6</a:t>
                      </a:r>
                      <a:endParaRPr lang="zh-CN" altLang="en-US" sz="2300" dirty="0"/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/>
                    </a:p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占星装备</a:t>
                      </a:r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占星装备</a:t>
                      </a:r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占星装备</a:t>
                      </a:r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占星装备</a:t>
                      </a:r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占星装备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CN" altLang="en-US" sz="1700" dirty="0">
                        <a:solidFill>
                          <a:srgbClr val="C00000"/>
                        </a:solidFill>
                      </a:endParaRP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占星装备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  <a:p>
                      <a:r>
                        <a:rPr lang="zh-CN" altLang="en-US" sz="1700" dirty="0"/>
                        <a:t>占星装备</a:t>
                      </a:r>
                      <a:r>
                        <a:rPr lang="en-US" altLang="zh-CN" sz="1700" dirty="0"/>
                        <a:t>6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08218"/>
                  </a:ext>
                </a:extLst>
              </a:tr>
              <a:tr h="964289"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医师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2/4/6</a:t>
                      </a:r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/>
                        <a:t>医师装备</a:t>
                      </a:r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医师装备</a:t>
                      </a:r>
                      <a:r>
                        <a:rPr lang="en-US" altLang="zh-CN" sz="1700" dirty="0"/>
                        <a:t>2</a:t>
                      </a:r>
                    </a:p>
                    <a:p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医师装备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1700" dirty="0">
                        <a:solidFill>
                          <a:srgbClr val="C00000"/>
                        </a:solidFill>
                      </a:endParaRP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医师装备</a:t>
                      </a:r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C00000"/>
                          </a:solidFill>
                        </a:rPr>
                        <a:t>医师装备</a:t>
                      </a:r>
                      <a:r>
                        <a:rPr lang="en-US" altLang="zh-CN" sz="17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  <a:p>
                      <a:r>
                        <a:rPr lang="zh-CN" altLang="en-US" sz="1700" dirty="0"/>
                        <a:t>医师装备</a:t>
                      </a:r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医师装备</a:t>
                      </a:r>
                      <a:r>
                        <a:rPr lang="en-US" altLang="zh-CN" sz="1700" dirty="0"/>
                        <a:t>6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40642"/>
                  </a:ext>
                </a:extLst>
              </a:tr>
              <a:tr h="964289"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指挥官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4</a:t>
                      </a:r>
                      <a:endParaRPr lang="zh-CN" altLang="en-US" sz="2300" dirty="0"/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指挥装备</a:t>
                      </a:r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指挥装备</a:t>
                      </a:r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chemeClr val="tx1"/>
                          </a:solidFill>
                        </a:rPr>
                        <a:t>指挥装备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指挥装备</a:t>
                      </a:r>
                      <a:r>
                        <a:rPr lang="en-US" altLang="zh-CN" sz="1700" dirty="0"/>
                        <a:t>4</a:t>
                      </a: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solidFill>
                          <a:srgbClr val="C00000"/>
                        </a:solidFill>
                      </a:endParaRP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/>
                        <a:t>指挥装备</a:t>
                      </a:r>
                      <a:r>
                        <a:rPr lang="en-US" altLang="zh-CN" sz="1700" dirty="0"/>
                        <a:t>5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98598"/>
                  </a:ext>
                </a:extLst>
              </a:tr>
              <a:tr h="964289">
                <a:tc>
                  <a:txBody>
                    <a:bodyPr/>
                    <a:lstStyle/>
                    <a:p>
                      <a:r>
                        <a:rPr lang="zh-CN" altLang="en-US" sz="2300" dirty="0"/>
                        <a:t>领航者</a:t>
                      </a:r>
                      <a:endParaRPr lang="en-US" altLang="zh-CN" sz="2300" dirty="0"/>
                    </a:p>
                    <a:p>
                      <a:r>
                        <a:rPr lang="en-US" altLang="zh-CN" sz="2300" dirty="0"/>
                        <a:t>2</a:t>
                      </a:r>
                      <a:endParaRPr lang="zh-CN" altLang="en-US" sz="2300" dirty="0"/>
                    </a:p>
                  </a:txBody>
                  <a:tcPr marL="88276" marR="88276" marT="44138" marB="44138"/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ysClr val="windowText" lastClr="000000"/>
                          </a:solidFill>
                        </a:rPr>
                        <a:t>领航装备</a:t>
                      </a:r>
                      <a:r>
                        <a:rPr lang="en-US" altLang="zh-CN" sz="17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/>
                        <a:t>领航装备</a:t>
                      </a:r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solidFill>
                          <a:srgbClr val="C00000"/>
                        </a:solidFill>
                      </a:endParaRPr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dirty="0"/>
                        <a:t>领航装备</a:t>
                      </a:r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88276" marR="88276" marT="44138" marB="4413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12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2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14810</TotalTime>
  <Words>1212</Words>
  <Application>Microsoft Office PowerPoint</Application>
  <PresentationFormat>自定义</PresentationFormat>
  <Paragraphs>603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 UI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cardkun1917@gmail.com</dc:creator>
  <cp:lastModifiedBy>cardkun1917@gmail.com</cp:lastModifiedBy>
  <cp:revision>104</cp:revision>
  <dcterms:created xsi:type="dcterms:W3CDTF">2019-10-12T21:09:09Z</dcterms:created>
  <dcterms:modified xsi:type="dcterms:W3CDTF">2020-06-07T15:36:39Z</dcterms:modified>
</cp:coreProperties>
</file>