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64" r:id="rId5"/>
    <p:sldId id="258" r:id="rId6"/>
    <p:sldId id="262" r:id="rId7"/>
    <p:sldId id="261" r:id="rId8"/>
    <p:sldId id="263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5F788257-93BE-3D42-8E3B-9D9D82177931}">
          <p14:sldIdLst>
            <p14:sldId id="256"/>
            <p14:sldId id="257"/>
            <p14:sldId id="259"/>
            <p14:sldId id="264"/>
            <p14:sldId id="258"/>
            <p14:sldId id="262"/>
            <p14:sldId id="261"/>
            <p14:sldId id="263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19" autoAdjust="0"/>
    <p:restoredTop sz="94609" autoAdjust="0"/>
  </p:normalViewPr>
  <p:slideViewPr>
    <p:cSldViewPr snapToGrid="0" snapToObjects="1">
      <p:cViewPr varScale="1">
        <p:scale>
          <a:sx n="96" d="100"/>
          <a:sy n="96" d="100"/>
        </p:scale>
        <p:origin x="-135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12/11/16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12/11/16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Arrastre la imagen al marcador de posición o haga clic en el icono para agregar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6600" b="1" i="1" dirty="0" err="1" smtClean="0">
                <a:solidFill>
                  <a:schemeClr val="bg1"/>
                </a:solidFill>
              </a:rPr>
              <a:t>Help</a:t>
            </a:r>
            <a:r>
              <a:rPr lang="es-ES" sz="6600" b="1" i="1" dirty="0" smtClean="0">
                <a:solidFill>
                  <a:schemeClr val="bg1"/>
                </a:solidFill>
              </a:rPr>
              <a:t> </a:t>
            </a:r>
            <a:r>
              <a:rPr lang="es-ES" sz="6600" b="1" i="1" dirty="0" err="1" smtClean="0">
                <a:solidFill>
                  <a:schemeClr val="bg1"/>
                </a:solidFill>
              </a:rPr>
              <a:t>Desk</a:t>
            </a:r>
            <a:endParaRPr lang="es-ES" sz="6600" b="1" i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1800" b="1" i="1" dirty="0" smtClean="0">
                <a:solidFill>
                  <a:schemeClr val="tx1"/>
                </a:solidFill>
              </a:rPr>
              <a:t>Ruben Cardona</a:t>
            </a:r>
          </a:p>
          <a:p>
            <a:r>
              <a:rPr lang="es-ES" sz="1800" b="1" i="1" dirty="0" smtClean="0">
                <a:solidFill>
                  <a:schemeClr val="tx1"/>
                </a:solidFill>
              </a:rPr>
              <a:t>Bienvenido Villanueva</a:t>
            </a:r>
            <a:endParaRPr lang="es-ES" sz="18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1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72067" y="2540122"/>
            <a:ext cx="7408333" cy="3586041"/>
          </a:xfrm>
        </p:spPr>
        <p:txBody>
          <a:bodyPr>
            <a:normAutofit lnSpcReduction="10000"/>
          </a:bodyPr>
          <a:lstStyle/>
          <a:p>
            <a:r>
              <a:rPr lang="es-ES_tradnl" dirty="0" smtClean="0"/>
              <a:t>Presentaremos la aplicación </a:t>
            </a:r>
            <a:r>
              <a:rPr lang="es-ES_tradnl" dirty="0"/>
              <a:t>creada para dar soporte </a:t>
            </a:r>
            <a:r>
              <a:rPr lang="es-ES_tradnl" dirty="0" smtClean="0"/>
              <a:t>técnico </a:t>
            </a:r>
            <a:r>
              <a:rPr lang="es-ES_tradnl" dirty="0"/>
              <a:t>a clientes de una </a:t>
            </a:r>
            <a:r>
              <a:rPr lang="es-ES_tradnl" dirty="0" smtClean="0"/>
              <a:t>compañía </a:t>
            </a:r>
            <a:r>
              <a:rPr lang="es-ES_tradnl" dirty="0"/>
              <a:t>utilizando una plataforma basada en la web. 		</a:t>
            </a:r>
          </a:p>
          <a:p>
            <a:r>
              <a:rPr lang="es-ES_tradnl" dirty="0"/>
              <a:t>L</a:t>
            </a:r>
            <a:r>
              <a:rPr lang="es-ES_tradnl" dirty="0" smtClean="0"/>
              <a:t>a </a:t>
            </a:r>
            <a:r>
              <a:rPr lang="es-ES_tradnl" dirty="0"/>
              <a:t>misma consiste en crearle una </a:t>
            </a:r>
            <a:r>
              <a:rPr lang="es-ES_tradnl" dirty="0" smtClean="0"/>
              <a:t>cuenta a los </a:t>
            </a:r>
            <a:r>
              <a:rPr lang="es-ES_tradnl" dirty="0"/>
              <a:t>usuarios que usaran la </a:t>
            </a:r>
            <a:r>
              <a:rPr lang="es-ES_tradnl" dirty="0" smtClean="0"/>
              <a:t>aplicación </a:t>
            </a:r>
            <a:r>
              <a:rPr lang="es-ES_tradnl" dirty="0"/>
              <a:t>para que </a:t>
            </a:r>
            <a:r>
              <a:rPr lang="es-ES_tradnl" dirty="0" smtClean="0"/>
              <a:t>así </a:t>
            </a:r>
            <a:r>
              <a:rPr lang="es-ES_tradnl" dirty="0"/>
              <a:t>puedan entrar y reportar los problemas </a:t>
            </a:r>
            <a:r>
              <a:rPr lang="es-ES_tradnl" dirty="0" smtClean="0"/>
              <a:t>técnicos </a:t>
            </a:r>
            <a:r>
              <a:rPr lang="es-ES_tradnl" dirty="0"/>
              <a:t>en su </a:t>
            </a:r>
            <a:r>
              <a:rPr lang="es-ES_tradnl" dirty="0" smtClean="0"/>
              <a:t>área </a:t>
            </a:r>
            <a:r>
              <a:rPr lang="es-ES_tradnl" dirty="0"/>
              <a:t>de trabajo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Luego el operador a cargo del servicio vera sus quejas e intentara solucionarle el problema que este empleado o cliente tenga.</a:t>
            </a:r>
            <a:r>
              <a:rPr lang="es-ES_tradnl" dirty="0"/>
              <a:t>	</a:t>
            </a:r>
          </a:p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En que consiste nuestro </a:t>
            </a:r>
            <a:r>
              <a:rPr lang="es-ES" dirty="0" err="1" smtClean="0"/>
              <a:t>Help</a:t>
            </a:r>
            <a:r>
              <a:rPr lang="es-ES" dirty="0" smtClean="0"/>
              <a:t> </a:t>
            </a:r>
            <a:r>
              <a:rPr lang="es-ES" dirty="0" err="1" smtClean="0"/>
              <a:t>Desk</a:t>
            </a:r>
            <a:r>
              <a:rPr lang="es-ES" dirty="0" smtClean="0"/>
              <a:t>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2120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dirty="0" smtClean="0"/>
              <a:t>Crear Usuario </a:t>
            </a:r>
            <a:endParaRPr lang="es-ES" b="1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80" y="1591056"/>
            <a:ext cx="8704162" cy="468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9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dirty="0" smtClean="0"/>
              <a:t>Usuarios</a:t>
            </a:r>
            <a:endParaRPr lang="es-ES" b="1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39" y="1749814"/>
            <a:ext cx="8667784" cy="383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0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dirty="0" smtClean="0"/>
              <a:t>Pantalla de Inicio</a:t>
            </a:r>
            <a:endParaRPr lang="es-ES" b="1" i="1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/>
          <a:srcRect t="17817" b="17817"/>
          <a:stretch>
            <a:fillRect/>
          </a:stretch>
        </p:blipFill>
        <p:spPr>
          <a:xfrm>
            <a:off x="4531826" y="2622018"/>
            <a:ext cx="3586162" cy="3794437"/>
          </a:xfrm>
        </p:spPr>
      </p:pic>
      <p:sp>
        <p:nvSpPr>
          <p:cNvPr id="10" name="CuadroTexto 9"/>
          <p:cNvSpPr txBox="1"/>
          <p:nvPr/>
        </p:nvSpPr>
        <p:spPr>
          <a:xfrm>
            <a:off x="648182" y="2979223"/>
            <a:ext cx="38836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Pantalla de inicio</a:t>
            </a:r>
            <a:r>
              <a:rPr lang="es-ES" sz="2400" dirty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s-ES" sz="2400" dirty="0" smtClean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donde ya el usuario a creado su cuenta previamente para así reportar sus quejas sobre algún problema que tenga del trabajo, equipo etc.</a:t>
            </a:r>
          </a:p>
        </p:txBody>
      </p:sp>
    </p:spTree>
    <p:extLst>
      <p:ext uri="{BB962C8B-B14F-4D97-AF65-F5344CB8AC3E}">
        <p14:creationId xmlns:p14="http://schemas.microsoft.com/office/powerpoint/2010/main" val="2928737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dirty="0" smtClean="0"/>
              <a:t>Crear un ticket</a:t>
            </a:r>
            <a:endParaRPr lang="es-ES" b="1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20" y="2684500"/>
            <a:ext cx="8482590" cy="297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61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dirty="0" smtClean="0"/>
              <a:t>Entrar el Ticket</a:t>
            </a:r>
            <a:endParaRPr lang="es-ES" b="1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51" y="1591056"/>
            <a:ext cx="8681013" cy="475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74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dirty="0" smtClean="0"/>
              <a:t>Servicio al Cliente</a:t>
            </a:r>
            <a:endParaRPr lang="es-ES" b="1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8" y="1683665"/>
            <a:ext cx="8685147" cy="440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40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dirty="0" smtClean="0"/>
              <a:t>Lista de Tickets</a:t>
            </a:r>
            <a:endParaRPr lang="es-ES" b="1" i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37" y="1591056"/>
            <a:ext cx="8690934" cy="427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61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 de onda.thmx</Template>
  <TotalTime>70</TotalTime>
  <Words>80</Words>
  <Application>Microsoft Macintosh PowerPoint</Application>
  <PresentationFormat>Presentación en pantalla (4:3)</PresentationFormat>
  <Paragraphs>15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Forma de onda</vt:lpstr>
      <vt:lpstr>Help Desk</vt:lpstr>
      <vt:lpstr>En que consiste nuestro Help Desk?</vt:lpstr>
      <vt:lpstr>Crear Usuario </vt:lpstr>
      <vt:lpstr>Usuarios</vt:lpstr>
      <vt:lpstr>Pantalla de Inicio</vt:lpstr>
      <vt:lpstr>Crear un ticket</vt:lpstr>
      <vt:lpstr>Entrar el Ticket</vt:lpstr>
      <vt:lpstr>Servicio al Cliente</vt:lpstr>
      <vt:lpstr>Lista de Tickets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Ruben Mercado</dc:creator>
  <cp:lastModifiedBy>Ruben Mercado</cp:lastModifiedBy>
  <cp:revision>6</cp:revision>
  <dcterms:created xsi:type="dcterms:W3CDTF">2016-12-12T01:41:20Z</dcterms:created>
  <dcterms:modified xsi:type="dcterms:W3CDTF">2016-12-12T02:51:51Z</dcterms:modified>
</cp:coreProperties>
</file>