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0" r:id="rId3"/>
    <p:sldId id="258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B1BE50-9012-41EA-856B-AE6D5B5CBF7C}" type="datetime1">
              <a:rPr lang="pt-PT" smtClean="0"/>
              <a:t>18/12/2019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7C478B-BA1B-42B2-A1B8-DCD47ACA0726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sz="1200" i="1" dirty="0">
                <a:latin typeface="Arial" pitchFamily="34" charset="0"/>
                <a:cs typeface="Arial" pitchFamily="34" charset="0"/>
              </a:rPr>
              <a:t>Para alterar a imagem neste dispositivo, selecione a mesma elimine-a. Em seguida, clique no ícone Imagens no marcador de posição para inserir a sua imagem.</a:t>
            </a:r>
          </a:p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472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981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PT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PT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B96C12-3A74-4359-8164-568C4BCF64E1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8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13" name="Marcador de Posição do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97087-6BE1-4302-AE32-BE8A4CEBED07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89360B-5F40-4D3F-8240-60A0A1F7AAE3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6FC37-6049-41B8-B76A-77F58478C242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1660F7-4FD1-46CA-9A5B-89EF1D1CF6BC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o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PT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15" name="Marcador de Posição da Imagem 14" descr="Um marcador de posição vazio para adicionar uma imagem. Clique no marcador de posição e selecione a imagem que pretende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PT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PT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PT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PT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F3ECC8-8743-4B98-8A7E-768528B8F84B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DB8405-7428-4A2D-868B-BE4E9B6DB11C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BEB2AD-7E06-45AF-BAB4-18D7EC85753A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97DF28-2C9C-4D95-951C-56A48093EA85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42727-EB27-4C61-8460-D0C495AF4790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 dirty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E1E6271-1DBF-48C6-A621-A758B658CC86}" type="datetime1">
              <a:rPr lang="pt-PT" noProof="0" smtClean="0"/>
              <a:t>18/12/2019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319" y="2166550"/>
            <a:ext cx="5954722" cy="941061"/>
          </a:xfrm>
        </p:spPr>
        <p:txBody>
          <a:bodyPr rtlCol="0"/>
          <a:lstStyle/>
          <a:p>
            <a:pPr rtl="0"/>
            <a:r>
              <a:rPr lang="pt-PT" dirty="0"/>
              <a:t>COFECON - Gestor Web</a:t>
            </a:r>
          </a:p>
        </p:txBody>
      </p:sp>
      <p:pic>
        <p:nvPicPr>
          <p:cNvPr id="5" name="Marcador de Posição da Imagem 4" descr="Rua de cidade com desfocagem de movim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3554627"/>
            <a:ext cx="5120640" cy="3303373"/>
          </a:xfrm>
        </p:spPr>
        <p:txBody>
          <a:bodyPr rtlCol="0"/>
          <a:lstStyle/>
          <a:p>
            <a:pPr rtl="0"/>
            <a:r>
              <a:rPr lang="pt-PT" dirty="0"/>
              <a:t>Orientador: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/>
              <a:t>Prof. Dr. João Batista Simão</a:t>
            </a:r>
          </a:p>
          <a:p>
            <a:pPr rtl="0"/>
            <a:r>
              <a:rPr lang="pt-PT" dirty="0"/>
              <a:t>Integrantes do grupo: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/>
              <a:t>João Vitor Pereira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/>
              <a:t>César Henrique Marçal Cardoso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504E2-3725-4356-9122-6F06E6CE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abordados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96C7A8-0B57-45F6-A601-8BFD3C96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7406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Edital escolhido</a:t>
            </a:r>
          </a:p>
          <a:p>
            <a:pPr lvl="1"/>
            <a:r>
              <a:rPr lang="pt-BR" dirty="0"/>
              <a:t>Objetivo do edital</a:t>
            </a:r>
          </a:p>
          <a:p>
            <a:r>
              <a:rPr lang="pt-BR" dirty="0"/>
              <a:t>Sistemas criados</a:t>
            </a:r>
          </a:p>
          <a:p>
            <a:r>
              <a:rPr lang="pt-BR" dirty="0"/>
              <a:t>Documentos criados</a:t>
            </a:r>
          </a:p>
          <a:p>
            <a:pPr lvl="1"/>
            <a:r>
              <a:rPr lang="pt-BR" dirty="0"/>
              <a:t>Termo de abertura</a:t>
            </a:r>
          </a:p>
          <a:p>
            <a:pPr lvl="1"/>
            <a:r>
              <a:rPr lang="pt-BR" dirty="0"/>
              <a:t>Registro das partes interessadas</a:t>
            </a:r>
          </a:p>
          <a:p>
            <a:pPr lvl="1"/>
            <a:r>
              <a:rPr lang="pt-BR" dirty="0"/>
              <a:t>Registro dos riscos</a:t>
            </a:r>
          </a:p>
          <a:p>
            <a:pPr lvl="1"/>
            <a:r>
              <a:rPr lang="pt-BR" dirty="0"/>
              <a:t>EAP</a:t>
            </a:r>
          </a:p>
          <a:p>
            <a:pPr lvl="1"/>
            <a:r>
              <a:rPr lang="pt-BR" dirty="0"/>
              <a:t>Cronograma</a:t>
            </a:r>
          </a:p>
          <a:p>
            <a:pPr lvl="1"/>
            <a:r>
              <a:rPr lang="pt-BR" dirty="0"/>
              <a:t>Diagrama de Rede</a:t>
            </a:r>
          </a:p>
          <a:p>
            <a:pPr lvl="1"/>
            <a:r>
              <a:rPr lang="pt-BR" dirty="0"/>
              <a:t>Caminho crítico</a:t>
            </a:r>
          </a:p>
          <a:p>
            <a:pPr lvl="1"/>
            <a:r>
              <a:rPr lang="pt-BR" dirty="0"/>
              <a:t>Plano de gerenciamento do projeto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1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pt-PT" dirty="0"/>
              <a:t>O edital escolhido diz respeito ao Conselho Federal de Economia(COFECON),  que é</a:t>
            </a:r>
            <a:r>
              <a:rPr lang="pt-BR" dirty="0"/>
              <a:t> responsável pela fiscalização profissional dos 230 mil economistas brasileiros. </a:t>
            </a:r>
            <a:endParaRPr lang="pt-PT" dirty="0"/>
          </a:p>
          <a:p>
            <a:pPr rtl="0"/>
            <a:r>
              <a:rPr lang="pt-PT" dirty="0"/>
              <a:t>A COFECON deseja efetuar a troca do antigo sistema ERP(Sistema integrado de gestão empresarial) por um mais atualizado e condizente com as realidades atuais.</a:t>
            </a:r>
          </a:p>
          <a:p>
            <a:pPr rtl="0"/>
            <a:r>
              <a:rPr lang="pt-PT" dirty="0"/>
              <a:t>Devido a isso, foi proposto a criação de um sistema WEB capaz de efetuar:</a:t>
            </a:r>
          </a:p>
          <a:p>
            <a:pPr lvl="1"/>
            <a:r>
              <a:rPr lang="pt-PT" dirty="0"/>
              <a:t>Controle de usuários.</a:t>
            </a:r>
          </a:p>
          <a:p>
            <a:pPr lvl="1"/>
            <a:r>
              <a:rPr lang="pt-PT" dirty="0"/>
              <a:t>Controle de débitos.</a:t>
            </a:r>
          </a:p>
          <a:p>
            <a:pPr lvl="1"/>
            <a:r>
              <a:rPr lang="pt-PT" dirty="0"/>
              <a:t>Controle de renegociações.</a:t>
            </a:r>
          </a:p>
          <a:p>
            <a:pPr lvl="1"/>
            <a:r>
              <a:rPr lang="pt-PT" dirty="0"/>
              <a:t>Controle de fiscalizações.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E678626-9CAC-43BB-BEA2-916E47C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Edital escolhido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901514"/>
          </a:xfrm>
        </p:spPr>
        <p:txBody>
          <a:bodyPr rtlCol="0"/>
          <a:lstStyle/>
          <a:p>
            <a:pPr rtl="0"/>
            <a:r>
              <a:rPr lang="pt-PT" dirty="0"/>
              <a:t>Além disso, a aplicação  deve possuir integração com outros sistemas governamentais e privados.</a:t>
            </a:r>
          </a:p>
          <a:p>
            <a:pPr rtl="0"/>
            <a:r>
              <a:rPr lang="pt-PT" dirty="0"/>
              <a:t>O edital deixa bem explícito todos os requisitos do sistema e todas as obrigações que a empresa concedente deve cumprir.</a:t>
            </a:r>
          </a:p>
          <a:p>
            <a:pPr rtl="0"/>
            <a:r>
              <a:rPr lang="pt-PT" dirty="0"/>
              <a:t>Como por exemplo:</a:t>
            </a:r>
          </a:p>
          <a:p>
            <a:pPr lvl="1"/>
            <a:r>
              <a:rPr lang="pt-PT" dirty="0"/>
              <a:t>Prazos de entregas.</a:t>
            </a:r>
          </a:p>
          <a:p>
            <a:pPr lvl="1"/>
            <a:r>
              <a:rPr lang="pt-PT" dirty="0"/>
              <a:t>Requisitos funcionais e não-funcionais.</a:t>
            </a:r>
          </a:p>
          <a:p>
            <a:pPr lvl="1"/>
            <a:r>
              <a:rPr lang="pt-PT" dirty="0"/>
              <a:t>Tecnologias a serem utilizadas.</a:t>
            </a:r>
          </a:p>
          <a:p>
            <a:pPr lvl="1"/>
            <a:r>
              <a:rPr lang="pt-PT" dirty="0"/>
              <a:t>Suporte necessário.</a:t>
            </a:r>
          </a:p>
          <a:p>
            <a:pPr rtl="0"/>
            <a:endParaRPr lang="pt-PT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E678626-9CAC-43BB-BEA2-916E47C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Edital escolhido</a:t>
            </a:r>
          </a:p>
        </p:txBody>
      </p:sp>
    </p:spTree>
    <p:extLst>
      <p:ext uri="{BB962C8B-B14F-4D97-AF65-F5344CB8AC3E}">
        <p14:creationId xmlns:p14="http://schemas.microsoft.com/office/powerpoint/2010/main" val="424310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6193-DBCC-45B8-8A37-1085947C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Edital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BA4235-493E-4F45-B98C-127C7207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falado anteriormente, o objetivo é o desenvolvimento de uma aplicação Web, de gestão empresarial.</a:t>
            </a:r>
          </a:p>
          <a:p>
            <a:r>
              <a:rPr lang="pt-BR" dirty="0"/>
              <a:t>Tal aplicação, deve ser alcançâvel  por meio da internet, disponibilizando suas funcionalidades a partir de web services.</a:t>
            </a:r>
          </a:p>
          <a:p>
            <a:r>
              <a:rPr lang="pt-BR" dirty="0"/>
              <a:t>Outro ponto relevante, é o fato da aplicação possuir três sistemas de grande importância:</a:t>
            </a:r>
          </a:p>
          <a:p>
            <a:pPr lvl="1"/>
            <a:r>
              <a:rPr lang="pt-BR" b="1" dirty="0"/>
              <a:t>Sistema Cadastral.</a:t>
            </a:r>
          </a:p>
          <a:p>
            <a:pPr lvl="1"/>
            <a:r>
              <a:rPr lang="pt-BR" b="1" dirty="0"/>
              <a:t>Sistema Fiscal.</a:t>
            </a:r>
          </a:p>
          <a:p>
            <a:pPr lvl="1"/>
            <a:r>
              <a:rPr lang="pt-BR" b="1" dirty="0"/>
              <a:t>Sistema Financeiro. </a:t>
            </a:r>
          </a:p>
        </p:txBody>
      </p:sp>
    </p:spTree>
    <p:extLst>
      <p:ext uri="{BB962C8B-B14F-4D97-AF65-F5344CB8AC3E}">
        <p14:creationId xmlns:p14="http://schemas.microsoft.com/office/powerpoint/2010/main" val="2609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36E9-0589-4208-9794-ECE02B4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Cadastral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C68CBE-6B1F-4A9D-B047-2D9FC12C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responsável por efetuar o cadastramento de pessoas física, jurídicas e empresas.</a:t>
            </a:r>
          </a:p>
          <a:p>
            <a:r>
              <a:rPr lang="pt-BR" dirty="0"/>
              <a:t>Este também é responsável pelo controle dos dados, como por exemplo:</a:t>
            </a:r>
          </a:p>
          <a:p>
            <a:pPr lvl="1"/>
            <a:r>
              <a:rPr lang="pt-BR" dirty="0"/>
              <a:t>Atualizar o histórico profissonal de uma pessoa física.</a:t>
            </a:r>
          </a:p>
          <a:p>
            <a:pPr lvl="1"/>
            <a:r>
              <a:rPr lang="pt-BR" dirty="0"/>
              <a:t>Atualizar dados referentes a uma empresa, como por exemplo a inserção de um novo sócio. 	</a:t>
            </a:r>
          </a:p>
        </p:txBody>
      </p:sp>
    </p:spTree>
    <p:extLst>
      <p:ext uri="{BB962C8B-B14F-4D97-AF65-F5344CB8AC3E}">
        <p14:creationId xmlns:p14="http://schemas.microsoft.com/office/powerpoint/2010/main" val="374973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36E9-0589-4208-9794-ECE02B4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Financeiro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C68CBE-6B1F-4A9D-B047-2D9FC12C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responsável por efetuar todo o controle de débitos, renegociações, realizações de consultas financeiras, parcelamentos e etc.</a:t>
            </a:r>
          </a:p>
          <a:p>
            <a:r>
              <a:rPr lang="pt-BR" dirty="0"/>
              <a:t>Este é um dos sistemas mais complexos da aplicação, devido à natureza a qual ele pertence, como também as funcionalidades que este oferece.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1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36E9-0589-4208-9794-ECE02B4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Fiscal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C68CBE-6B1F-4A9D-B047-2D9FC12C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COFECON além de trabalhar com a parte de renegociações de dívidas, controle de usuários, controle de débitos, ela também responsável pelo controle de fiscalizações. </a:t>
            </a:r>
          </a:p>
          <a:p>
            <a:r>
              <a:rPr lang="pt-BR" dirty="0"/>
              <a:t>Por isso, um dos requisitos do Edital é a criação de aplicativo para trabalhar offline no momento da fiscalização, com o objetivo de poder registar os dados da fiscalizações e lança-los no sistema no momento que houver internet.</a:t>
            </a:r>
          </a:p>
        </p:txBody>
      </p:sp>
    </p:spTree>
    <p:extLst>
      <p:ext uri="{BB962C8B-B14F-4D97-AF65-F5344CB8AC3E}">
        <p14:creationId xmlns:p14="http://schemas.microsoft.com/office/powerpoint/2010/main" val="18351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EBB79-BCE9-47A3-80FA-50964D1B9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9948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8_TF03431374" id="{582FF5C9-A813-4DDB-8DA6-C25FB2C67BAE}" vid="{3880293F-500A-4B4E-B7C9-736BB62B2109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direção de vendas (ecrã panorâmico)</Template>
  <TotalTime>54</TotalTime>
  <Words>484</Words>
  <Application>Microsoft Office PowerPoint</Application>
  <PresentationFormat>Ecrã Panorâmico</PresentationFormat>
  <Paragraphs>60</Paragraphs>
  <Slides>9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Book Antiqua</vt:lpstr>
      <vt:lpstr>Direção de Vendas 16x9</vt:lpstr>
      <vt:lpstr>COFECON - Gestor Web</vt:lpstr>
      <vt:lpstr>Temas abordados </vt:lpstr>
      <vt:lpstr>Edital escolhido</vt:lpstr>
      <vt:lpstr>Edital escolhido</vt:lpstr>
      <vt:lpstr>Objetivo do Edital</vt:lpstr>
      <vt:lpstr>Sistema Cadastral</vt:lpstr>
      <vt:lpstr>Sistema Financeiro</vt:lpstr>
      <vt:lpstr>Sistema Fiscal</vt:lpstr>
      <vt:lpstr>Documentação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COFECON - Gestor Web</dc:title>
  <dc:creator>João Vitor</dc:creator>
  <cp:lastModifiedBy>João Vitor</cp:lastModifiedBy>
  <cp:revision>8</cp:revision>
  <dcterms:created xsi:type="dcterms:W3CDTF">2019-12-18T16:15:51Z</dcterms:created>
  <dcterms:modified xsi:type="dcterms:W3CDTF">2019-12-18T17:10:10Z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