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B09C886-1C16-40F3-90D5-57C7B102716A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09C886-1C16-40F3-90D5-57C7B102716A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B09C886-1C16-40F3-90D5-57C7B102716A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B09C886-1C16-40F3-90D5-57C7B102716A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1700808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III Jornada de Iniciação Científica e Tecnológica –FATEC Garça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Título do Trabalho</a:t>
            </a:r>
          </a:p>
          <a:p>
            <a:pPr algn="ctr"/>
            <a:endParaRPr lang="pt-BR" sz="1600" i="1" dirty="0" smtClean="0"/>
          </a:p>
          <a:p>
            <a:pPr algn="ctr"/>
            <a:r>
              <a:rPr lang="pt-BR" sz="1600" i="1" dirty="0" smtClean="0"/>
              <a:t>Nome </a:t>
            </a:r>
            <a:r>
              <a:rPr lang="pt-BR" sz="1600" i="1" dirty="0"/>
              <a:t>completo dos autores</a:t>
            </a:r>
          </a:p>
          <a:p>
            <a:pPr algn="ctr"/>
            <a:endParaRPr lang="pt-BR" dirty="0"/>
          </a:p>
        </p:txBody>
      </p:sp>
      <p:sp>
        <p:nvSpPr>
          <p:cNvPr id="4" name="CaixaDeTexto 8"/>
          <p:cNvSpPr txBox="1"/>
          <p:nvPr/>
        </p:nvSpPr>
        <p:spPr>
          <a:xfrm>
            <a:off x="5796136" y="4221088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28, 29 e 30 de Maio de 2018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59058" t="81762" r="5890" b="4918"/>
          <a:stretch/>
        </p:blipFill>
        <p:spPr bwMode="auto">
          <a:xfrm>
            <a:off x="7251700" y="6237312"/>
            <a:ext cx="1892300" cy="6246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m 5"/>
          <p:cNvPicPr/>
          <p:nvPr/>
        </p:nvPicPr>
        <p:blipFill rotWithShape="1">
          <a:blip r:embed="rId3"/>
          <a:srcRect l="1031" t="7992" r="78202" b="79098"/>
          <a:stretch/>
        </p:blipFill>
        <p:spPr bwMode="auto">
          <a:xfrm>
            <a:off x="7417621" y="5537542"/>
            <a:ext cx="1565910" cy="6997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811"/>
            <a:ext cx="24288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49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pt-BR" b="1" dirty="0" smtClean="0"/>
              <a:t>Contextualização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/>
          <a:lstStyle/>
          <a:p>
            <a:r>
              <a:rPr lang="pt-BR" dirty="0"/>
              <a:t>[apresentar o contexto/área que está inserido o trabalho]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6415790"/>
            <a:ext cx="9144000" cy="442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III</a:t>
            </a: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Jornada de Iniciação Científica e Tecnológica – FATEC Garça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59058" t="81762" r="5890" b="4918"/>
          <a:stretch/>
        </p:blipFill>
        <p:spPr bwMode="auto">
          <a:xfrm>
            <a:off x="15404" y="6433240"/>
            <a:ext cx="2108324" cy="399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8274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pt-BR" b="1" dirty="0" smtClean="0"/>
              <a:t>Problemática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/>
          <a:lstStyle/>
          <a:p>
            <a:r>
              <a:rPr lang="pt-BR" dirty="0" smtClean="0"/>
              <a:t>[</a:t>
            </a:r>
            <a:r>
              <a:rPr lang="pt-BR" dirty="0"/>
              <a:t>apresentar problema que norteou a elaboração do trabalho/pesquisa</a:t>
            </a:r>
            <a:r>
              <a:rPr lang="pt-BR" dirty="0" smtClean="0"/>
              <a:t>]</a:t>
            </a:r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6415790"/>
            <a:ext cx="9144000" cy="442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III Jornada de Iniciação Científica e Tecnológica – FATEC Garça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pt-BR" b="1" dirty="0" smtClean="0"/>
              <a:t>Objetivos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/>
          <a:lstStyle/>
          <a:p>
            <a:r>
              <a:rPr lang="pt-BR" dirty="0" smtClean="0"/>
              <a:t>[</a:t>
            </a:r>
            <a:r>
              <a:rPr lang="pt-BR" dirty="0"/>
              <a:t>delimitar o objeto de trabalho relacionado com o PROBLEMA motivador da pesquisa</a:t>
            </a:r>
            <a:r>
              <a:rPr lang="pt-BR" dirty="0" smtClean="0"/>
              <a:t>]</a:t>
            </a:r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6415790"/>
            <a:ext cx="9144000" cy="442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III Jornada de Iniciação Científica e Tecnológica – FATEC Garça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0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pt-BR" b="1" dirty="0" smtClean="0"/>
              <a:t>Metodologia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/>
          <a:lstStyle/>
          <a:p>
            <a:r>
              <a:rPr lang="pt-BR" dirty="0" smtClean="0"/>
              <a:t>[</a:t>
            </a:r>
            <a:r>
              <a:rPr lang="pt-BR" dirty="0"/>
              <a:t>apresentar as etapas e/ou procedimentos para atingir o OBJETIVO</a:t>
            </a:r>
            <a:r>
              <a:rPr lang="pt-BR" dirty="0" smtClean="0"/>
              <a:t>]</a:t>
            </a:r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6415790"/>
            <a:ext cx="9144000" cy="442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III Jornada de Iniciação Científica e Tecnológica – FATEC Garça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13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pt-BR" b="1" dirty="0" smtClean="0"/>
              <a:t>Resultados e Discussões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/>
          <a:lstStyle/>
          <a:p>
            <a:r>
              <a:rPr lang="pt-BR" dirty="0" smtClean="0"/>
              <a:t>[</a:t>
            </a:r>
            <a:r>
              <a:rPr lang="pt-BR" dirty="0"/>
              <a:t>apresentar resultados ESPERADOS, PARCIAIS ou FINAIS, conforme  o estágio que se encontra o projeto</a:t>
            </a:r>
            <a:r>
              <a:rPr lang="pt-BR" dirty="0" smtClean="0"/>
              <a:t>]</a:t>
            </a:r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495" y="6415790"/>
            <a:ext cx="9144000" cy="442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III Jornada de Iniciação Científica e Tecnológica – FATEC Garça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527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pt-BR" b="1" dirty="0" smtClean="0"/>
              <a:t>Referências 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/>
          <a:lstStyle/>
          <a:p>
            <a:r>
              <a:rPr lang="pt-BR" dirty="0" smtClean="0"/>
              <a:t>[</a:t>
            </a:r>
            <a:r>
              <a:rPr lang="pt-BR" dirty="0"/>
              <a:t>apresentar </a:t>
            </a:r>
            <a:r>
              <a:rPr lang="pt-BR" dirty="0" smtClean="0"/>
              <a:t>as principais referências do seu trabalho]</a:t>
            </a:r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495" y="6415790"/>
            <a:ext cx="9144000" cy="442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III Jornada de Iniciação Científica e Tecnológica – FATEC Garça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93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1700808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III Jornada de Iniciação Científica e Tecnológica –FATEC Garça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Título do Trabalho</a:t>
            </a:r>
          </a:p>
          <a:p>
            <a:pPr algn="ctr"/>
            <a:endParaRPr lang="pt-BR" sz="1600" i="1" dirty="0" smtClean="0"/>
          </a:p>
          <a:p>
            <a:pPr algn="ctr"/>
            <a:r>
              <a:rPr lang="pt-BR" sz="1600" i="1" dirty="0" smtClean="0"/>
              <a:t>Nome </a:t>
            </a:r>
            <a:r>
              <a:rPr lang="pt-BR" sz="1600" i="1" dirty="0"/>
              <a:t>completo dos autores</a:t>
            </a:r>
          </a:p>
          <a:p>
            <a:pPr algn="ctr"/>
            <a:endParaRPr lang="pt-BR" dirty="0"/>
          </a:p>
        </p:txBody>
      </p:sp>
      <p:sp>
        <p:nvSpPr>
          <p:cNvPr id="4" name="CaixaDeTexto 8"/>
          <p:cNvSpPr txBox="1"/>
          <p:nvPr/>
        </p:nvSpPr>
        <p:spPr>
          <a:xfrm>
            <a:off x="5796136" y="4221088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28, 29 e 30 de Maio de 2018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59058" t="81762" r="5890" b="4918"/>
          <a:stretch/>
        </p:blipFill>
        <p:spPr bwMode="auto">
          <a:xfrm>
            <a:off x="7251700" y="6237312"/>
            <a:ext cx="1892300" cy="6246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m 5"/>
          <p:cNvPicPr/>
          <p:nvPr/>
        </p:nvPicPr>
        <p:blipFill rotWithShape="1">
          <a:blip r:embed="rId3"/>
          <a:srcRect l="1031" t="7992" r="78202" b="79098"/>
          <a:stretch/>
        </p:blipFill>
        <p:spPr bwMode="auto">
          <a:xfrm>
            <a:off x="7417621" y="5537542"/>
            <a:ext cx="1565910" cy="6997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811"/>
            <a:ext cx="24288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319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90</TotalTime>
  <Words>192</Words>
  <Application>Microsoft Office PowerPoint</Application>
  <PresentationFormat>Apresentação na tela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Urbano</vt:lpstr>
      <vt:lpstr>III Jornada de Iniciação Científica e Tecnológica –FATEC Garça</vt:lpstr>
      <vt:lpstr>Contextualização</vt:lpstr>
      <vt:lpstr>Problemática</vt:lpstr>
      <vt:lpstr>Objetivos</vt:lpstr>
      <vt:lpstr>Metodologia</vt:lpstr>
      <vt:lpstr>Resultados e Discussões</vt:lpstr>
      <vt:lpstr>Referências </vt:lpstr>
      <vt:lpstr>III Jornada de Iniciação Científica e Tecnológica –FATEC Garça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Alunos</dc:creator>
  <cp:lastModifiedBy>Alunos</cp:lastModifiedBy>
  <cp:revision>7</cp:revision>
  <dcterms:created xsi:type="dcterms:W3CDTF">2018-05-08T22:15:42Z</dcterms:created>
  <dcterms:modified xsi:type="dcterms:W3CDTF">2018-05-08T23:46:03Z</dcterms:modified>
</cp:coreProperties>
</file>