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70" r:id="rId12"/>
    <p:sldId id="271" r:id="rId13"/>
    <p:sldId id="272" r:id="rId14"/>
    <p:sldId id="359" r:id="rId15"/>
    <p:sldId id="360" r:id="rId16"/>
    <p:sldId id="361" r:id="rId17"/>
    <p:sldId id="362" r:id="rId18"/>
    <p:sldId id="363" r:id="rId19"/>
    <p:sldId id="364" r:id="rId20"/>
    <p:sldId id="358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3775" autoAdjust="0"/>
  </p:normalViewPr>
  <p:slideViewPr>
    <p:cSldViewPr>
      <p:cViewPr>
        <p:scale>
          <a:sx n="90" d="100"/>
          <a:sy n="90" d="100"/>
        </p:scale>
        <p:origin x="-59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3F99-D12F-4954-A61D-F49FB68D10A3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F320-5C10-46D6-873B-718ABBD49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11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1114"/>
          <a:stretch/>
        </p:blipFill>
        <p:spPr>
          <a:xfrm>
            <a:off x="-1" y="0"/>
            <a:ext cx="9144001" cy="594928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31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3214"/>
          <a:stretch/>
        </p:blipFill>
        <p:spPr>
          <a:xfrm>
            <a:off x="-1" y="0"/>
            <a:ext cx="9144001" cy="5805264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5170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7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D82F-4EDC-49F1-9B28-C237C8B75C57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04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1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179512" y="188640"/>
            <a:ext cx="8136904" cy="1470025"/>
          </a:xfrm>
        </p:spPr>
        <p:txBody>
          <a:bodyPr>
            <a:normAutofit/>
          </a:bodyPr>
          <a:lstStyle/>
          <a:p>
            <a:r>
              <a:rPr lang="pt-BR" b="1" dirty="0" err="1" smtClean="0">
                <a:latin typeface="Garamond" panose="02020404030301010803" pitchFamily="18" charset="0"/>
              </a:rPr>
              <a:t>Lab.Banco</a:t>
            </a:r>
            <a:r>
              <a:rPr lang="pt-BR" b="1" dirty="0" smtClean="0">
                <a:latin typeface="Garamond" panose="02020404030301010803" pitchFamily="18" charset="0"/>
              </a:rPr>
              <a:t> de Dados</a:t>
            </a:r>
            <a:r>
              <a:rPr lang="pt-BR" b="1" dirty="0">
                <a:latin typeface="Garamond" panose="02020404030301010803" pitchFamily="18" charset="0"/>
              </a:rPr>
              <a:t/>
            </a:r>
            <a:br>
              <a:rPr lang="pt-BR" b="1" dirty="0">
                <a:latin typeface="Garamond" panose="02020404030301010803" pitchFamily="18" charset="0"/>
              </a:rPr>
            </a:br>
            <a:r>
              <a:rPr lang="pt-BR" b="1" dirty="0" smtClean="0">
                <a:latin typeface="Garamond" panose="02020404030301010803" pitchFamily="18" charset="0"/>
              </a:rPr>
              <a:t>Interface Gráfica </a:t>
            </a:r>
            <a:r>
              <a:rPr lang="pt-BR" b="1" smtClean="0">
                <a:latin typeface="Garamond" panose="02020404030301010803" pitchFamily="18" charset="0"/>
              </a:rPr>
              <a:t>- Swing</a:t>
            </a:r>
            <a:endParaRPr lang="pt-BR" sz="2200" b="1" dirty="0">
              <a:latin typeface="Garamond" panose="02020404030301010803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683568" y="1772816"/>
            <a:ext cx="5616624" cy="175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600" b="1" dirty="0" smtClean="0">
                <a:latin typeface="Garamond" panose="02020404030301010803" pitchFamily="18" charset="0"/>
              </a:rPr>
              <a:t>Prof. </a:t>
            </a:r>
            <a:r>
              <a:rPr lang="pt-BR" sz="2600" b="1" dirty="0" err="1" smtClean="0">
                <a:latin typeface="Garamond" panose="02020404030301010803" pitchFamily="18" charset="0"/>
              </a:rPr>
              <a:t>Ms</a:t>
            </a:r>
            <a:r>
              <a:rPr lang="pt-BR" sz="2600" b="1" dirty="0" smtClean="0">
                <a:latin typeface="Garamond" panose="02020404030301010803" pitchFamily="18" charset="0"/>
              </a:rPr>
              <a:t> Larissa </a:t>
            </a:r>
            <a:r>
              <a:rPr lang="pt-BR" sz="2600" b="1" dirty="0" err="1" smtClean="0">
                <a:latin typeface="Garamond" panose="02020404030301010803" pitchFamily="18" charset="0"/>
              </a:rPr>
              <a:t>Pavarini</a:t>
            </a:r>
            <a:r>
              <a:rPr lang="pt-BR" sz="2600" b="1" dirty="0" smtClean="0">
                <a:latin typeface="Garamond" panose="02020404030301010803" pitchFamily="18" charset="0"/>
              </a:rPr>
              <a:t> da Luz</a:t>
            </a:r>
          </a:p>
          <a:p>
            <a:pPr marL="0" indent="0">
              <a:buNone/>
            </a:pPr>
            <a:r>
              <a:rPr lang="pt-BR" sz="2600" b="1" i="1" dirty="0" smtClean="0">
                <a:latin typeface="Garamond" panose="02020404030301010803" pitchFamily="18" charset="0"/>
              </a:rPr>
              <a:t>E-mail: larissa.luz01@fatec.sp.gov.br</a:t>
            </a:r>
          </a:p>
          <a:p>
            <a:pPr marL="0" indent="0" algn="r">
              <a:buNone/>
            </a:pPr>
            <a:r>
              <a:rPr lang="pt-BR" sz="2600" b="1" i="1" dirty="0" smtClean="0">
                <a:latin typeface="Garamond" panose="02020404030301010803" pitchFamily="18" charset="0"/>
              </a:rPr>
              <a:t>FATEC Garça</a:t>
            </a:r>
            <a:endParaRPr lang="pt-BR" sz="2600" b="1" i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83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Criando um </a:t>
            </a:r>
            <a:r>
              <a:rPr lang="pt-BR" b="1" dirty="0" smtClean="0"/>
              <a:t>projeto</a:t>
            </a:r>
            <a:endParaRPr lang="pt-BR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5" t="30230" r="14526" b="5000"/>
          <a:stretch/>
        </p:blipFill>
        <p:spPr bwMode="auto">
          <a:xfrm>
            <a:off x="7701" y="1103586"/>
            <a:ext cx="9396249" cy="592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Organização dos projetos</a:t>
            </a: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smtClean="0"/>
              <a:t>Um projeto possui uma ou várias classes</a:t>
            </a:r>
            <a:r>
              <a:rPr lang="pt-BR" sz="2800" dirty="0"/>
              <a:t>.</a:t>
            </a:r>
          </a:p>
          <a:p>
            <a:r>
              <a:rPr lang="pt-BR" sz="2800" dirty="0" smtClean="0"/>
              <a:t>Essas classes estão separadas em pacotes, para organizar melhor o projeto</a:t>
            </a:r>
            <a:r>
              <a:rPr lang="pt-BR" sz="2800" dirty="0"/>
              <a:t>.</a:t>
            </a:r>
          </a:p>
          <a:p>
            <a:r>
              <a:rPr lang="pt-BR" sz="2800" dirty="0" smtClean="0"/>
              <a:t>Cada pacote possui classes de uma determinada finalidade. </a:t>
            </a:r>
            <a:r>
              <a:rPr lang="pt-BR" sz="2800" dirty="0" err="1" smtClean="0"/>
              <a:t>Ex</a:t>
            </a:r>
            <a:r>
              <a:rPr lang="pt-BR" sz="2800" dirty="0" smtClean="0"/>
              <a:t>: </a:t>
            </a:r>
            <a:r>
              <a:rPr lang="pt-BR" sz="2800" dirty="0" err="1" smtClean="0"/>
              <a:t>br.edu.ifrn.gui</a:t>
            </a:r>
            <a:endParaRPr lang="pt-BR" sz="2800" dirty="0"/>
          </a:p>
          <a:p>
            <a:r>
              <a:rPr lang="pt-BR" sz="2800" dirty="0" smtClean="0"/>
              <a:t>O </a:t>
            </a:r>
            <a:r>
              <a:rPr lang="pt-BR" sz="2800" dirty="0" err="1" smtClean="0"/>
              <a:t>Netbeans</a:t>
            </a:r>
            <a:r>
              <a:rPr lang="pt-BR" sz="2800" dirty="0" smtClean="0"/>
              <a:t> vai criar subpastas para cada nível do pacote. </a:t>
            </a:r>
            <a:r>
              <a:rPr lang="pt-BR" sz="2800" dirty="0" err="1" smtClean="0"/>
              <a:t>Ex</a:t>
            </a:r>
            <a:r>
              <a:rPr lang="pt-BR" sz="2800" dirty="0" smtClean="0"/>
              <a:t>: </a:t>
            </a:r>
            <a:r>
              <a:rPr lang="pt-BR" sz="2800" dirty="0" err="1" smtClean="0"/>
              <a:t>NomeProjeto</a:t>
            </a:r>
            <a:r>
              <a:rPr lang="pt-BR" sz="2800" dirty="0" smtClean="0"/>
              <a:t>/</a:t>
            </a:r>
            <a:r>
              <a:rPr lang="pt-BR" sz="2800" dirty="0" err="1" smtClean="0"/>
              <a:t>src</a:t>
            </a:r>
            <a:r>
              <a:rPr lang="pt-BR" sz="2800" dirty="0" smtClean="0"/>
              <a:t>/</a:t>
            </a:r>
            <a:r>
              <a:rPr lang="pt-BR" sz="2800" dirty="0" err="1" smtClean="0"/>
              <a:t>br</a:t>
            </a:r>
            <a:r>
              <a:rPr lang="pt-BR" sz="2800" dirty="0" smtClean="0"/>
              <a:t>/</a:t>
            </a:r>
            <a:r>
              <a:rPr lang="pt-BR" sz="2800" dirty="0" err="1" smtClean="0"/>
              <a:t>edu</a:t>
            </a:r>
            <a:r>
              <a:rPr lang="pt-BR" sz="2800" dirty="0" smtClean="0"/>
              <a:t>/</a:t>
            </a:r>
            <a:r>
              <a:rPr lang="pt-BR" sz="2800" dirty="0" err="1" smtClean="0"/>
              <a:t>ifrn</a:t>
            </a:r>
            <a:r>
              <a:rPr lang="pt-BR" sz="2800" dirty="0" smtClean="0"/>
              <a:t>/</a:t>
            </a:r>
            <a:r>
              <a:rPr lang="pt-BR" sz="2800" dirty="0" err="1" smtClean="0"/>
              <a:t>gui</a:t>
            </a:r>
            <a:endParaRPr lang="pt-BR" sz="2800" dirty="0"/>
          </a:p>
          <a:p>
            <a:r>
              <a:rPr lang="pt-BR" sz="2800" dirty="0" smtClean="0"/>
              <a:t>Por padrão, a nomenclatura dos pacotes utiliza o domínio reverso. Ex:br.edu.ifrn.aula01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Criando um pacote</a:t>
            </a: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endParaRPr lang="pt-BR" altLang="pt-BR" b="1" dirty="0" smtClean="0">
              <a:solidFill>
                <a:srgbClr val="CC00CC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7560840" cy="196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eta para cima 3"/>
          <p:cNvSpPr/>
          <p:nvPr/>
        </p:nvSpPr>
        <p:spPr>
          <a:xfrm>
            <a:off x="1475656" y="2708919"/>
            <a:ext cx="3528392" cy="30242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b="1" dirty="0" smtClean="0"/>
              <a:t>Na </a:t>
            </a:r>
            <a:r>
              <a:rPr lang="pt-BR" b="1" dirty="0"/>
              <a:t>aba Projetos, selecione Pacotes de código-fonte utilizando o botão direito do mouse → Novo → Pacote Java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Criando um pacote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87" y="1144462"/>
            <a:ext cx="701040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eta para cima 4"/>
          <p:cNvSpPr/>
          <p:nvPr/>
        </p:nvSpPr>
        <p:spPr>
          <a:xfrm>
            <a:off x="1475656" y="3356992"/>
            <a:ext cx="3528392" cy="23761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b="1" dirty="0" smtClean="0"/>
              <a:t>Digite </a:t>
            </a:r>
            <a:r>
              <a:rPr lang="pt-BR" b="1" dirty="0"/>
              <a:t>o nome do pacote. Perceba a pasta que o </a:t>
            </a:r>
            <a:r>
              <a:rPr lang="pt-BR" b="1" dirty="0" err="1"/>
              <a:t>NetBeanscria</a:t>
            </a:r>
            <a:r>
              <a:rPr lang="pt-BR" b="1" dirty="0"/>
              <a:t> para o seu pacote.</a:t>
            </a:r>
            <a:r>
              <a:rPr lang="pt-BR" b="1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Criando uma classe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90675"/>
            <a:ext cx="7560840" cy="2464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eta para cima 5"/>
          <p:cNvSpPr/>
          <p:nvPr/>
        </p:nvSpPr>
        <p:spPr>
          <a:xfrm>
            <a:off x="1475656" y="3140968"/>
            <a:ext cx="3528392" cy="25921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b="1" dirty="0"/>
              <a:t>Selecione o pacote e clique com o botão direito. Selecione Novo → Classe Java...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260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Criando uma classe</a:t>
            </a:r>
            <a:endParaRPr lang="pt-BR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5" t="27630" r="6106" b="5376"/>
          <a:stretch/>
        </p:blipFill>
        <p:spPr bwMode="auto">
          <a:xfrm>
            <a:off x="898634" y="1556792"/>
            <a:ext cx="7693573" cy="4540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6871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Executando a classe criada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8" t="28181" r="6443" b="5132"/>
          <a:stretch/>
        </p:blipFill>
        <p:spPr bwMode="auto">
          <a:xfrm>
            <a:off x="1403648" y="1772816"/>
            <a:ext cx="6731877" cy="3925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208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Encapsulando </a:t>
            </a:r>
            <a:r>
              <a:rPr lang="pt-BR" b="1" dirty="0" smtClean="0"/>
              <a:t>atributos</a:t>
            </a:r>
            <a:endParaRPr lang="pt-BR" b="1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 smtClean="0"/>
              <a:t>Uma classe possui atributos e métodos</a:t>
            </a:r>
            <a:r>
              <a:rPr lang="pt-BR" sz="2800" dirty="0"/>
              <a:t>.</a:t>
            </a:r>
          </a:p>
          <a:p>
            <a:pPr algn="just"/>
            <a:r>
              <a:rPr lang="pt-BR" sz="2800" dirty="0" smtClean="0"/>
              <a:t>A melhor forma de proteger o conteúdo dos atributos é realizando o encapsulamento</a:t>
            </a:r>
            <a:endParaRPr lang="pt-BR" sz="2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996952"/>
            <a:ext cx="4680520" cy="2559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2806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Encapsulando </a:t>
            </a:r>
            <a:r>
              <a:rPr lang="pt-BR" b="1" dirty="0" smtClean="0"/>
              <a:t>atributos</a:t>
            </a:r>
            <a:endParaRPr lang="pt-BR" b="1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 smtClean="0"/>
              <a:t>Se uma classe possuir muitos atributos, a criação dos métodos </a:t>
            </a:r>
            <a:r>
              <a:rPr lang="pt-BR" sz="2800" dirty="0" err="1" smtClean="0"/>
              <a:t>get</a:t>
            </a:r>
            <a:r>
              <a:rPr lang="pt-BR" sz="2800" dirty="0" smtClean="0"/>
              <a:t> e set se torna uma tarefa demorada</a:t>
            </a:r>
            <a:r>
              <a:rPr lang="pt-BR" sz="2800" dirty="0"/>
              <a:t>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92" y="2870757"/>
            <a:ext cx="7038975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924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Encapsulando </a:t>
            </a:r>
            <a:r>
              <a:rPr lang="pt-BR" b="1" dirty="0" smtClean="0"/>
              <a:t>atributos</a:t>
            </a:r>
            <a:endParaRPr lang="pt-BR" b="1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smtClean="0"/>
              <a:t>Selecione para quais atributos serão criados os métodos e clique em gerar</a:t>
            </a:r>
            <a:r>
              <a:rPr lang="pt-BR" sz="2800" dirty="0"/>
              <a:t>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207" y="1988840"/>
            <a:ext cx="3205793" cy="4001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5970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AMBIENTE DE DESENVOLVIMENTONETBEANS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553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Referências</a:t>
            </a:r>
            <a:endParaRPr lang="pt-BR" b="1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395536" y="1570396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457200"/>
            <a:r>
              <a:rPr lang="pt-BR" b="1" dirty="0"/>
              <a:t>DESENVOLVIMENTO DE INTERFACE GRÁFICA COM JAVA </a:t>
            </a:r>
            <a:r>
              <a:rPr lang="pt-BR" b="1" dirty="0" smtClean="0"/>
              <a:t>–SWING – prof. </a:t>
            </a:r>
            <a:r>
              <a:rPr lang="pt-BR" dirty="0" err="1"/>
              <a:t>NickersonFonseca</a:t>
            </a:r>
            <a:r>
              <a:rPr lang="pt-BR" dirty="0"/>
              <a:t> Ferreira </a:t>
            </a:r>
            <a:endParaRPr lang="pt-BR" dirty="0" smtClean="0"/>
          </a:p>
          <a:p>
            <a:pPr marL="571500" indent="-457200"/>
            <a:r>
              <a:rPr lang="pt-BR" b="1" dirty="0" smtClean="0"/>
              <a:t>Componentes </a:t>
            </a:r>
            <a:r>
              <a:rPr lang="pt-BR" b="1" dirty="0"/>
              <a:t>da Interface </a:t>
            </a:r>
            <a:r>
              <a:rPr lang="pt-BR" b="1" dirty="0" err="1"/>
              <a:t>Grafica</a:t>
            </a:r>
            <a:r>
              <a:rPr lang="pt-BR" b="1" dirty="0"/>
              <a:t> da Linguagem Java </a:t>
            </a:r>
            <a:r>
              <a:rPr lang="pt-BR" dirty="0"/>
              <a:t>– prof. Wanderson </a:t>
            </a:r>
            <a:r>
              <a:rPr lang="pt-BR" dirty="0" err="1" smtClean="0"/>
              <a:t>Rigo</a:t>
            </a:r>
            <a:endParaRPr lang="pt-BR" dirty="0" smtClean="0"/>
          </a:p>
          <a:p>
            <a:pPr marL="571500" indent="-457200"/>
            <a:r>
              <a:rPr lang="pt-BR" b="1" dirty="0"/>
              <a:t>Interface </a:t>
            </a:r>
            <a:r>
              <a:rPr lang="pt-BR" b="1" dirty="0" smtClean="0"/>
              <a:t>Gráfica</a:t>
            </a:r>
            <a:r>
              <a:rPr lang="pt-BR" dirty="0" smtClean="0"/>
              <a:t> – Luciana </a:t>
            </a:r>
            <a:r>
              <a:rPr lang="pt-BR" dirty="0" err="1" smtClean="0"/>
              <a:t>Nedel</a:t>
            </a:r>
            <a:endParaRPr lang="pt-BR" dirty="0" smtClean="0"/>
          </a:p>
          <a:p>
            <a:pPr marL="571500" indent="-457200"/>
            <a:r>
              <a:rPr lang="pt-BR" b="1" dirty="0"/>
              <a:t>Interfaces Gráficas Java usando </a:t>
            </a:r>
            <a:r>
              <a:rPr lang="pt-BR" b="1" dirty="0" err="1"/>
              <a:t>NetBeans</a:t>
            </a:r>
            <a:endParaRPr lang="pt-BR" altLang="pt-BR" b="1" dirty="0">
              <a:solidFill>
                <a:srgbClr val="CC00CC"/>
              </a:solidFill>
            </a:endParaRPr>
          </a:p>
          <a:p>
            <a:pPr marL="571500" indent="-457200"/>
            <a:endParaRPr lang="pt-BR" altLang="pt-BR" b="1" dirty="0" smtClean="0">
              <a:solidFill>
                <a:srgbClr val="CC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087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Ambiente de Desenvolvimento</a:t>
            </a:r>
            <a:endParaRPr lang="pt-BR" b="1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 smtClean="0"/>
              <a:t>O que são?</a:t>
            </a:r>
          </a:p>
          <a:p>
            <a:pPr algn="just"/>
            <a:r>
              <a:rPr lang="pt-BR" sz="2800" dirty="0" smtClean="0"/>
              <a:t>Para que servem?</a:t>
            </a:r>
          </a:p>
          <a:p>
            <a:pPr algn="just"/>
            <a:r>
              <a:rPr lang="pt-BR" sz="2800" dirty="0" smtClean="0"/>
              <a:t>Quem são?</a:t>
            </a:r>
          </a:p>
          <a:p>
            <a:pPr algn="just"/>
            <a:r>
              <a:rPr lang="pt-BR" sz="2800" dirty="0" smtClean="0"/>
              <a:t>Onde encontramos?</a:t>
            </a:r>
          </a:p>
          <a:p>
            <a:pPr algn="just"/>
            <a:r>
              <a:rPr lang="pt-BR" sz="2800" dirty="0" smtClean="0"/>
              <a:t>Qual iremos utilizar?</a:t>
            </a:r>
          </a:p>
          <a:p>
            <a:pPr algn="just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068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O que são ambientes de desenvolvimento</a:t>
            </a: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200" dirty="0" smtClean="0"/>
              <a:t>São ferramentas que dão apoio ao desenvolvimento de software</a:t>
            </a:r>
            <a:r>
              <a:rPr lang="pt-BR" sz="2200" dirty="0"/>
              <a:t>.</a:t>
            </a:r>
          </a:p>
          <a:p>
            <a:pPr algn="just"/>
            <a:r>
              <a:rPr lang="pt-BR" sz="2200" dirty="0" smtClean="0"/>
              <a:t>Seu principal objetivo é agilizar o processo de desenvolvimento</a:t>
            </a:r>
            <a:r>
              <a:rPr lang="pt-BR" sz="2200" dirty="0"/>
              <a:t>.</a:t>
            </a:r>
          </a:p>
          <a:p>
            <a:pPr algn="just"/>
            <a:r>
              <a:rPr lang="pt-BR" sz="2200" dirty="0" smtClean="0"/>
              <a:t>Possui como principais características e ferramentas</a:t>
            </a:r>
            <a:r>
              <a:rPr lang="pt-BR" sz="2200" dirty="0"/>
              <a:t>:</a:t>
            </a:r>
          </a:p>
          <a:p>
            <a:pPr lvl="1" algn="just"/>
            <a:r>
              <a:rPr lang="pt-BR" sz="2200" dirty="0" smtClean="0"/>
              <a:t>Editor</a:t>
            </a:r>
            <a:endParaRPr lang="pt-BR" sz="2200" dirty="0"/>
          </a:p>
          <a:p>
            <a:pPr lvl="1" algn="just"/>
            <a:r>
              <a:rPr lang="pt-BR" sz="2200" dirty="0" smtClean="0"/>
              <a:t>Compilador</a:t>
            </a:r>
            <a:endParaRPr lang="pt-BR" sz="2200" dirty="0"/>
          </a:p>
          <a:p>
            <a:pPr lvl="1" algn="just"/>
            <a:r>
              <a:rPr lang="pt-BR" sz="2200" dirty="0" smtClean="0"/>
              <a:t>Depurador</a:t>
            </a:r>
            <a:endParaRPr lang="pt-BR" sz="2200" dirty="0"/>
          </a:p>
          <a:p>
            <a:pPr lvl="1" algn="just"/>
            <a:r>
              <a:rPr lang="pt-BR" sz="2200" dirty="0" err="1" smtClean="0"/>
              <a:t>Geraçãodecódigos</a:t>
            </a:r>
            <a:endParaRPr lang="pt-BR" sz="2200" dirty="0"/>
          </a:p>
          <a:p>
            <a:pPr lvl="1" algn="just"/>
            <a:r>
              <a:rPr lang="pt-BR" sz="2200" dirty="0" smtClean="0"/>
              <a:t>Testes</a:t>
            </a:r>
            <a:endParaRPr lang="pt-BR" sz="2200" dirty="0"/>
          </a:p>
          <a:p>
            <a:pPr lvl="1" algn="just"/>
            <a:r>
              <a:rPr lang="pt-BR" sz="2200" dirty="0" smtClean="0"/>
              <a:t>Distribuição</a:t>
            </a:r>
            <a:endParaRPr lang="pt-BR" sz="2200" dirty="0"/>
          </a:p>
          <a:p>
            <a:pPr lvl="1" algn="just"/>
            <a:r>
              <a:rPr lang="pt-BR" sz="2200" dirty="0" err="1" smtClean="0"/>
              <a:t>Refatoração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Quem são ??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590550" y="1597329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Os principais ambientes de desenvolvimento são</a:t>
            </a:r>
            <a:r>
              <a:rPr lang="pt-BR" sz="2400" dirty="0"/>
              <a:t>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194" y="5079206"/>
            <a:ext cx="4572000" cy="1778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916832"/>
            <a:ext cx="2345708" cy="210438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2" t="23260" r="742" b="22934"/>
          <a:stretch/>
        </p:blipFill>
        <p:spPr>
          <a:xfrm>
            <a:off x="4091533" y="4114693"/>
            <a:ext cx="4705350" cy="165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 smtClean="0"/>
              <a:t>Netbeans</a:t>
            </a:r>
            <a:endParaRPr lang="pt-BR" b="1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GRATUITO</a:t>
            </a:r>
            <a:r>
              <a:rPr lang="pt-BR" dirty="0" smtClean="0"/>
              <a:t>!! E de código aberto</a:t>
            </a:r>
            <a:r>
              <a:rPr lang="pt-BR" dirty="0"/>
              <a:t>.</a:t>
            </a:r>
          </a:p>
          <a:p>
            <a:pPr algn="just"/>
            <a:r>
              <a:rPr lang="pt-BR" dirty="0" err="1" smtClean="0"/>
              <a:t>Multiplataforma</a:t>
            </a:r>
            <a:r>
              <a:rPr lang="pt-BR" dirty="0" smtClean="0"/>
              <a:t>: Windows, Linux, </a:t>
            </a:r>
            <a:r>
              <a:rPr lang="pt-BR" dirty="0" err="1" smtClean="0"/>
              <a:t>MacOS</a:t>
            </a:r>
            <a:r>
              <a:rPr lang="pt-BR" dirty="0"/>
              <a:t>...</a:t>
            </a:r>
          </a:p>
          <a:p>
            <a:pPr algn="just"/>
            <a:r>
              <a:rPr lang="pt-BR" dirty="0" smtClean="0"/>
              <a:t>Suporte a várias linguagens: Java, C/C++, PHP</a:t>
            </a:r>
            <a:r>
              <a:rPr lang="pt-BR" dirty="0"/>
              <a:t>...</a:t>
            </a:r>
          </a:p>
          <a:p>
            <a:pPr algn="just"/>
            <a:r>
              <a:rPr lang="pt-BR" dirty="0" smtClean="0"/>
              <a:t>Disponível em várias línguas, inclusive em português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Criando um projeto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3009"/>
            <a:ext cx="9277350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eta para a esquerda 3"/>
          <p:cNvSpPr/>
          <p:nvPr/>
        </p:nvSpPr>
        <p:spPr>
          <a:xfrm>
            <a:off x="2718365" y="1833009"/>
            <a:ext cx="2309589" cy="14401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Clique </a:t>
            </a:r>
            <a:r>
              <a:rPr lang="pt-BR" b="1" dirty="0"/>
              <a:t>em Arquivo → Novo Projeto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Criando um projeto</a:t>
            </a: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457200" algn="just"/>
            <a:endParaRPr lang="pt-BR" altLang="pt-BR" sz="2100" b="1" dirty="0" smtClean="0">
              <a:solidFill>
                <a:srgbClr val="CC00CC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7019925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eta para cima 4"/>
          <p:cNvSpPr/>
          <p:nvPr/>
        </p:nvSpPr>
        <p:spPr>
          <a:xfrm>
            <a:off x="5364088" y="2996952"/>
            <a:ext cx="1800200" cy="22322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Escolha </a:t>
            </a:r>
            <a:r>
              <a:rPr lang="pt-BR" b="1" dirty="0"/>
              <a:t>o tipo de projeto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4139952" y="5622362"/>
            <a:ext cx="1440160" cy="5041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projeto</a:t>
            </a:r>
            <a:endParaRPr lang="pt-BR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7677150" cy="527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eta para cima 5"/>
          <p:cNvSpPr/>
          <p:nvPr/>
        </p:nvSpPr>
        <p:spPr>
          <a:xfrm>
            <a:off x="3635896" y="2420888"/>
            <a:ext cx="2666641" cy="216218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Escolha o nome e a localização do projeto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5076056" y="5905810"/>
            <a:ext cx="1440160" cy="5041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381</Words>
  <Application>Microsoft Office PowerPoint</Application>
  <PresentationFormat>Apresentação na tela (4:3)</PresentationFormat>
  <Paragraphs>62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Tema do Office</vt:lpstr>
      <vt:lpstr>Lab.Banco de Dados Interface Gráfica - Swing</vt:lpstr>
      <vt:lpstr>AMBIENTE DE DESENVOLVIMENTONETBEANS</vt:lpstr>
      <vt:lpstr>Ambiente de Desenvolvimento</vt:lpstr>
      <vt:lpstr>O que são ambientes de desenvolvimento</vt:lpstr>
      <vt:lpstr>Quem são ??</vt:lpstr>
      <vt:lpstr>Netbeans</vt:lpstr>
      <vt:lpstr>Criando um projeto</vt:lpstr>
      <vt:lpstr>Criando um projeto</vt:lpstr>
      <vt:lpstr>Criando um projeto</vt:lpstr>
      <vt:lpstr>Criando um projeto</vt:lpstr>
      <vt:lpstr>Organização dos projetos</vt:lpstr>
      <vt:lpstr>Criando um pacote</vt:lpstr>
      <vt:lpstr>Criando um pacote</vt:lpstr>
      <vt:lpstr>Criando uma classe</vt:lpstr>
      <vt:lpstr>Criando uma classe</vt:lpstr>
      <vt:lpstr>Executando a classe criada</vt:lpstr>
      <vt:lpstr>Encapsulando atributos</vt:lpstr>
      <vt:lpstr>Encapsulando atributos</vt:lpstr>
      <vt:lpstr>Encapsulando atributos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Akio Zukeran</dc:creator>
  <cp:lastModifiedBy>alunos</cp:lastModifiedBy>
  <cp:revision>95</cp:revision>
  <dcterms:created xsi:type="dcterms:W3CDTF">2013-10-10T17:31:52Z</dcterms:created>
  <dcterms:modified xsi:type="dcterms:W3CDTF">2016-05-02T13:42:07Z</dcterms:modified>
</cp:coreProperties>
</file>