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359" r:id="rId5"/>
    <p:sldId id="361" r:id="rId6"/>
    <p:sldId id="259" r:id="rId7"/>
    <p:sldId id="260" r:id="rId8"/>
    <p:sldId id="262" r:id="rId9"/>
    <p:sldId id="261" r:id="rId10"/>
    <p:sldId id="263" r:id="rId11"/>
    <p:sldId id="266" r:id="rId12"/>
    <p:sldId id="267" r:id="rId13"/>
    <p:sldId id="265" r:id="rId14"/>
    <p:sldId id="272" r:id="rId15"/>
    <p:sldId id="358" r:id="rId16"/>
    <p:sldId id="362" r:id="rId17"/>
    <p:sldId id="360" r:id="rId18"/>
    <p:sldId id="364" r:id="rId19"/>
    <p:sldId id="365" r:id="rId20"/>
    <p:sldId id="366" r:id="rId21"/>
    <p:sldId id="36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775" autoAdjust="0"/>
  </p:normalViewPr>
  <p:slideViewPr>
    <p:cSldViewPr>
      <p:cViewPr>
        <p:scale>
          <a:sx n="80" d="100"/>
          <a:sy n="80" d="100"/>
        </p:scale>
        <p:origin x="-86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Interface Gráfica - Swing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Layout -</a:t>
            </a:r>
            <a:r>
              <a:rPr lang="pt-BR" b="1" dirty="0" err="1"/>
              <a:t>GridLayout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401836"/>
            <a:ext cx="82581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Alterando o layout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28775"/>
            <a:ext cx="50863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Agora sim!! Componentes!!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Menus</a:t>
            </a:r>
          </a:p>
          <a:p>
            <a:r>
              <a:rPr lang="pt-BR" dirty="0" err="1" smtClean="0"/>
              <a:t>JDesktopPane</a:t>
            </a:r>
            <a:endParaRPr lang="pt-BR" dirty="0"/>
          </a:p>
          <a:p>
            <a:r>
              <a:rPr lang="pt-BR" dirty="0" err="1" smtClean="0"/>
              <a:t>JInternaFrame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Menus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1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Servem para centralizar a chamada das funcionalidades do sistema</a:t>
            </a:r>
            <a:endParaRPr lang="pt-BR" dirty="0"/>
          </a:p>
          <a:p>
            <a:pPr algn="just"/>
            <a:r>
              <a:rPr lang="pt-BR" dirty="0" smtClean="0"/>
              <a:t>Normalmente estão localizados em lugar destacado</a:t>
            </a:r>
            <a:endParaRPr lang="pt-BR" dirty="0"/>
          </a:p>
          <a:p>
            <a:pPr algn="just"/>
            <a:r>
              <a:rPr lang="pt-BR" dirty="0" smtClean="0"/>
              <a:t>Para a criação de um menu não utilizamos apenas um componente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Menus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76350"/>
            <a:ext cx="85439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Menus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Primeiro iremos adicionar uma barra de menu</a:t>
            </a:r>
            <a:endParaRPr lang="pt-BR" sz="2800" dirty="0"/>
          </a:p>
          <a:p>
            <a:pPr algn="just"/>
            <a:r>
              <a:rPr lang="pt-BR" sz="2800" dirty="0" smtClean="0"/>
              <a:t>Depois podemos inserir mais opções no menu</a:t>
            </a:r>
            <a:endParaRPr lang="pt-BR" sz="2800" dirty="0"/>
          </a:p>
          <a:p>
            <a:pPr algn="just"/>
            <a:r>
              <a:rPr lang="pt-BR" sz="2800" dirty="0" smtClean="0"/>
              <a:t>Para criar os </a:t>
            </a:r>
            <a:r>
              <a:rPr lang="pt-BR" sz="2800" dirty="0" err="1" smtClean="0"/>
              <a:t>submenus</a:t>
            </a:r>
            <a:r>
              <a:rPr lang="pt-BR" sz="2800" dirty="0" smtClean="0"/>
              <a:t>, utilizaremos o componente Item de menu</a:t>
            </a:r>
            <a:endParaRPr lang="pt-BR" sz="2800" dirty="0"/>
          </a:p>
          <a:p>
            <a:pPr marL="571500" indent="-457200"/>
            <a:endParaRPr lang="pt-BR" altLang="pt-BR" sz="2800" b="1" dirty="0" smtClean="0">
              <a:solidFill>
                <a:srgbClr val="CC00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9" y="3658578"/>
            <a:ext cx="8401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Menus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Agora vamos adicionar a ação para o menu</a:t>
            </a:r>
            <a:endParaRPr lang="pt-BR" sz="2800" dirty="0"/>
          </a:p>
          <a:p>
            <a:r>
              <a:rPr lang="pt-BR" sz="2800" dirty="0" smtClean="0"/>
              <a:t>Clicar com o botão direito em cima do item de </a:t>
            </a:r>
            <a:r>
              <a:rPr lang="pt-BR" sz="2800" i="1" dirty="0" smtClean="0"/>
              <a:t>menu</a:t>
            </a:r>
            <a:r>
              <a:rPr lang="pt-BR" sz="2800" i="1" dirty="0"/>
              <a:t>&gt;&gt;Eventos&gt;&gt;</a:t>
            </a:r>
            <a:r>
              <a:rPr lang="pt-BR" sz="2800" i="1" dirty="0" err="1"/>
              <a:t>Action</a:t>
            </a:r>
            <a:r>
              <a:rPr lang="pt-BR" sz="2800" i="1" dirty="0"/>
              <a:t>&gt;&gt;</a:t>
            </a:r>
            <a:r>
              <a:rPr lang="pt-BR" sz="2800" i="1" dirty="0" err="1"/>
              <a:t>actionPerformed</a:t>
            </a:r>
            <a:endParaRPr lang="pt-BR" sz="2800" i="1" dirty="0"/>
          </a:p>
          <a:p>
            <a:pPr marL="571500" indent="-457200"/>
            <a:endParaRPr lang="pt-BR" altLang="pt-BR" sz="2800" b="1" dirty="0" smtClean="0">
              <a:solidFill>
                <a:srgbClr val="CC00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762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5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JDesktopPanee</a:t>
            </a:r>
            <a:r>
              <a:rPr lang="pt-BR" b="1" dirty="0"/>
              <a:t> </a:t>
            </a:r>
            <a:r>
              <a:rPr lang="pt-BR" b="1" dirty="0" err="1"/>
              <a:t>JInternalFrame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É </a:t>
            </a:r>
            <a:r>
              <a:rPr lang="pt-BR" sz="2800" dirty="0" smtClean="0"/>
              <a:t>uma interface de múltiplos documentos</a:t>
            </a:r>
            <a:endParaRPr lang="pt-BR" sz="2800" dirty="0"/>
          </a:p>
          <a:p>
            <a:pPr algn="just"/>
            <a:r>
              <a:rPr lang="pt-BR" sz="2800" dirty="0" smtClean="0"/>
              <a:t>Uma janela principal que contém diversas outras (internas) com o objetivo de gerenciar várias informações abertas e que estão sendo processadas em paralelo</a:t>
            </a:r>
            <a:endParaRPr lang="pt-BR" sz="2800" dirty="0"/>
          </a:p>
          <a:p>
            <a:pPr algn="just"/>
            <a:r>
              <a:rPr lang="pt-BR" sz="2800" dirty="0" smtClean="0"/>
              <a:t>Todas as janelas internas já estarão instanciadas, ou seja, não vou precisar criá-las sempre</a:t>
            </a:r>
            <a:endParaRPr lang="pt-BR" sz="2800" dirty="0"/>
          </a:p>
          <a:p>
            <a:pPr algn="just"/>
            <a:r>
              <a:rPr lang="pt-BR" sz="2800" dirty="0" smtClean="0"/>
              <a:t>Para controlar qual janela será apresentada utilizaremos o método </a:t>
            </a:r>
            <a:r>
              <a:rPr lang="pt-BR" sz="2800" dirty="0" err="1" smtClean="0"/>
              <a:t>setVisible</a:t>
            </a:r>
            <a:r>
              <a:rPr lang="pt-BR" sz="2800" dirty="0" smtClean="0"/>
              <a:t>(</a:t>
            </a:r>
            <a:r>
              <a:rPr lang="pt-BR" sz="2800" dirty="0" err="1" smtClean="0"/>
              <a:t>bool</a:t>
            </a:r>
            <a:r>
              <a:rPr lang="pt-BR" sz="2800" dirty="0"/>
              <a:t>).</a:t>
            </a:r>
          </a:p>
          <a:p>
            <a:pPr marL="571500" indent="-457200"/>
            <a:endParaRPr lang="pt-BR" altLang="pt-BR" sz="24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JDesktopPane</a:t>
            </a:r>
            <a:r>
              <a:rPr lang="pt-BR" b="1" dirty="0" smtClean="0"/>
              <a:t> e </a:t>
            </a:r>
            <a:r>
              <a:rPr lang="pt-BR" b="1" dirty="0" err="1"/>
              <a:t>JInternalFrame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/>
              <a:t>Minha janela principal </a:t>
            </a:r>
            <a:r>
              <a:rPr lang="pt-BR" sz="2800" dirty="0" err="1" smtClean="0"/>
              <a:t>seráo</a:t>
            </a:r>
            <a:r>
              <a:rPr lang="pt-BR" sz="2800" dirty="0" smtClean="0"/>
              <a:t> </a:t>
            </a:r>
            <a:r>
              <a:rPr lang="pt-BR" sz="2800" dirty="0" err="1" smtClean="0"/>
              <a:t>JDesktopPane</a:t>
            </a:r>
            <a:r>
              <a:rPr lang="pt-BR" sz="2800" dirty="0" smtClean="0"/>
              <a:t> e minhas janelas internas serão os </a:t>
            </a:r>
            <a:r>
              <a:rPr lang="pt-BR" sz="2800" dirty="0" err="1" smtClean="0"/>
              <a:t>JInternalFrames</a:t>
            </a:r>
            <a:endParaRPr lang="pt-BR" sz="2800" dirty="0"/>
          </a:p>
          <a:p>
            <a:pPr marL="571500" indent="-457200" algn="just"/>
            <a:endParaRPr lang="pt-BR" altLang="pt-BR" sz="2800" b="1" dirty="0" smtClean="0">
              <a:solidFill>
                <a:srgbClr val="CC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70236"/>
            <a:ext cx="34575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4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JDesktopPanee</a:t>
            </a:r>
            <a:r>
              <a:rPr lang="pt-BR" b="1" dirty="0"/>
              <a:t> </a:t>
            </a:r>
            <a:r>
              <a:rPr lang="pt-BR" b="1" dirty="0" err="1"/>
              <a:t>JInternalFrame</a:t>
            </a:r>
            <a:endParaRPr lang="pt-BR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4925"/>
            <a:ext cx="73247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JMENU, JDESKTOPPANEE JINTERNALFRAME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JDesktopPanee</a:t>
            </a:r>
            <a:r>
              <a:rPr lang="pt-BR" b="1" dirty="0" smtClean="0"/>
              <a:t> </a:t>
            </a:r>
            <a:r>
              <a:rPr lang="pt-BR" b="1" dirty="0" err="1" smtClean="0"/>
              <a:t>JInternalFrame</a:t>
            </a:r>
            <a:endParaRPr lang="pt-BR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9192"/>
            <a:ext cx="27622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95936" y="28671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CUIDADO NA HIERARQUIA DOS COMPONENTES!!!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Antes de começar</a:t>
            </a:r>
            <a:r>
              <a:rPr lang="pt-BR" b="1" dirty="0" smtClean="0"/>
              <a:t>!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Vamos falar um pouco sobre layouts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 smtClean="0"/>
              <a:t>Fornecidos </a:t>
            </a:r>
            <a:r>
              <a:rPr lang="pt-BR" sz="2200" dirty="0"/>
              <a:t>para organizar componentes GUI em um Container</a:t>
            </a:r>
          </a:p>
          <a:p>
            <a:pPr algn="just"/>
            <a:r>
              <a:rPr lang="pt-BR" sz="2200" dirty="0" smtClean="0"/>
              <a:t>É </a:t>
            </a:r>
            <a:r>
              <a:rPr lang="pt-BR" sz="2200" dirty="0"/>
              <a:t>o processo de determinar o tamanho e a posição dos componentes na janela gráfica do programa</a:t>
            </a:r>
          </a:p>
          <a:p>
            <a:pPr algn="just"/>
            <a:r>
              <a:rPr lang="pt-BR" sz="2200" dirty="0" smtClean="0"/>
              <a:t>Java </a:t>
            </a:r>
            <a:r>
              <a:rPr lang="pt-BR" sz="2200" dirty="0"/>
              <a:t>tem 6 tipos de layouts:</a:t>
            </a:r>
          </a:p>
          <a:p>
            <a:pPr lvl="1" algn="just"/>
            <a:r>
              <a:rPr lang="pt-BR" sz="1800" dirty="0" err="1" smtClean="0"/>
              <a:t>BorderLayout</a:t>
            </a:r>
            <a:endParaRPr lang="pt-BR" sz="1800" dirty="0"/>
          </a:p>
          <a:p>
            <a:pPr lvl="1" algn="just"/>
            <a:r>
              <a:rPr lang="pt-BR" sz="1800" dirty="0" err="1" smtClean="0"/>
              <a:t>BoxLayout</a:t>
            </a:r>
            <a:endParaRPr lang="pt-BR" sz="1800" dirty="0"/>
          </a:p>
          <a:p>
            <a:pPr lvl="1" algn="just"/>
            <a:r>
              <a:rPr lang="pt-BR" sz="1800" dirty="0" err="1" smtClean="0"/>
              <a:t>FlowLayout</a:t>
            </a:r>
            <a:endParaRPr lang="pt-BR" sz="1800" dirty="0"/>
          </a:p>
          <a:p>
            <a:pPr lvl="1" algn="just"/>
            <a:r>
              <a:rPr lang="pt-BR" sz="1800" dirty="0" err="1" smtClean="0"/>
              <a:t>GridBagLayout</a:t>
            </a:r>
            <a:endParaRPr lang="pt-BR" sz="1800" dirty="0"/>
          </a:p>
          <a:p>
            <a:pPr lvl="1" algn="just"/>
            <a:r>
              <a:rPr lang="pt-BR" sz="1800" dirty="0" err="1" smtClean="0"/>
              <a:t>GridLayout</a:t>
            </a:r>
            <a:endParaRPr lang="pt-BR" sz="1800" dirty="0"/>
          </a:p>
          <a:p>
            <a:pPr lvl="1" algn="just"/>
            <a:r>
              <a:rPr lang="pt-BR" sz="1800" dirty="0" err="1" smtClean="0"/>
              <a:t>CardLayout</a:t>
            </a:r>
            <a:endParaRPr lang="pt-BR" sz="1800" dirty="0"/>
          </a:p>
          <a:p>
            <a:endParaRPr lang="pt-BR" sz="2800" dirty="0"/>
          </a:p>
        </p:txBody>
      </p:sp>
      <p:sp>
        <p:nvSpPr>
          <p:cNvPr id="4" name="Seta para a esquerda 3"/>
          <p:cNvSpPr/>
          <p:nvPr/>
        </p:nvSpPr>
        <p:spPr>
          <a:xfrm>
            <a:off x="2961584" y="3633960"/>
            <a:ext cx="14401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>
            <a:off x="2699792" y="4241713"/>
            <a:ext cx="14401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2588912" y="5229200"/>
            <a:ext cx="14401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Antes de começar!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 </a:t>
            </a:r>
            <a:r>
              <a:rPr lang="pt-BR" sz="2400" dirty="0"/>
              <a:t>escolha do gerenciador de layout depende muito das necessidades do programa</a:t>
            </a:r>
          </a:p>
          <a:p>
            <a:pPr algn="just"/>
            <a:r>
              <a:rPr lang="pt-BR" sz="2400" dirty="0" smtClean="0"/>
              <a:t>Por </a:t>
            </a:r>
            <a:r>
              <a:rPr lang="pt-BR" sz="2400" dirty="0"/>
              <a:t>default:</a:t>
            </a:r>
          </a:p>
          <a:p>
            <a:pPr lvl="1" algn="just"/>
            <a:r>
              <a:rPr lang="pt-BR" sz="2000" dirty="0" err="1" smtClean="0"/>
              <a:t>JFramee</a:t>
            </a:r>
            <a:r>
              <a:rPr lang="pt-BR" sz="2000" dirty="0" smtClean="0"/>
              <a:t> </a:t>
            </a:r>
            <a:r>
              <a:rPr lang="pt-BR" sz="2000" dirty="0" err="1"/>
              <a:t>JDialogusam</a:t>
            </a:r>
            <a:r>
              <a:rPr lang="pt-BR" sz="2000" dirty="0"/>
              <a:t> o </a:t>
            </a:r>
            <a:r>
              <a:rPr lang="pt-BR" sz="2000" dirty="0" err="1"/>
              <a:t>BorderLayout</a:t>
            </a:r>
            <a:endParaRPr lang="pt-BR" sz="2000" dirty="0"/>
          </a:p>
          <a:p>
            <a:pPr lvl="1" algn="just"/>
            <a:r>
              <a:rPr lang="pt-BR" sz="2000" dirty="0" err="1" smtClean="0"/>
              <a:t>JPanelusa</a:t>
            </a:r>
            <a:r>
              <a:rPr lang="pt-BR" sz="2000" dirty="0" smtClean="0"/>
              <a:t> </a:t>
            </a:r>
            <a:r>
              <a:rPr lang="pt-BR" sz="2000" dirty="0"/>
              <a:t>o </a:t>
            </a:r>
            <a:r>
              <a:rPr lang="pt-BR" sz="2000" dirty="0" err="1"/>
              <a:t>FlowLayout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40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Layout -</a:t>
            </a:r>
            <a:r>
              <a:rPr lang="pt-BR" b="1" dirty="0" err="1" smtClean="0"/>
              <a:t>BorderLayout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/>
              <a:t>Padrão para os painéis de conteúdo de </a:t>
            </a:r>
            <a:r>
              <a:rPr lang="pt-BR" sz="2400" dirty="0" err="1"/>
              <a:t>Jframes</a:t>
            </a:r>
            <a:endParaRPr lang="pt-BR" sz="2400" dirty="0"/>
          </a:p>
          <a:p>
            <a:pPr algn="just"/>
            <a:r>
              <a:rPr lang="pt-BR" sz="2400" dirty="0" smtClean="0"/>
              <a:t>Organiza </a:t>
            </a:r>
            <a:r>
              <a:rPr lang="pt-BR" sz="2400" dirty="0"/>
              <a:t>os componentes em cinco áreas:</a:t>
            </a:r>
          </a:p>
          <a:p>
            <a:pPr algn="just"/>
            <a:r>
              <a:rPr lang="pt-BR" sz="2400" dirty="0" smtClean="0"/>
              <a:t>norte</a:t>
            </a:r>
            <a:r>
              <a:rPr lang="pt-BR" sz="2400" dirty="0"/>
              <a:t>, sul, leste, oeste e centro</a:t>
            </a:r>
          </a:p>
          <a:p>
            <a:pPr algn="just"/>
            <a:r>
              <a:rPr lang="pt-BR" sz="2400" dirty="0" smtClean="0"/>
              <a:t>Até </a:t>
            </a:r>
            <a:r>
              <a:rPr lang="pt-BR" sz="2400" dirty="0"/>
              <a:t>cinco elementos podem ser adicionados</a:t>
            </a:r>
          </a:p>
          <a:p>
            <a:pPr algn="just"/>
            <a:r>
              <a:rPr lang="pt-BR" sz="2400" dirty="0" smtClean="0"/>
              <a:t>Os </a:t>
            </a:r>
            <a:r>
              <a:rPr lang="pt-BR" sz="2400" dirty="0"/>
              <a:t>componentes colocados em cada região podem ser </a:t>
            </a:r>
            <a:r>
              <a:rPr lang="pt-BR" sz="2400" dirty="0" err="1"/>
              <a:t>containersao</a:t>
            </a:r>
            <a:r>
              <a:rPr lang="pt-BR" sz="2400" dirty="0"/>
              <a:t> qual podem receber outros elementos</a:t>
            </a:r>
          </a:p>
        </p:txBody>
      </p:sp>
    </p:spTree>
    <p:extLst>
      <p:ext uri="{BB962C8B-B14F-4D97-AF65-F5344CB8AC3E}">
        <p14:creationId xmlns:p14="http://schemas.microsoft.com/office/powerpoint/2010/main" val="35366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Layout -</a:t>
            </a:r>
            <a:r>
              <a:rPr lang="pt-BR" b="1" dirty="0" err="1" smtClean="0"/>
              <a:t>BorderLayout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816807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-</a:t>
            </a:r>
            <a:r>
              <a:rPr lang="pt-BR" dirty="0" err="1"/>
              <a:t>FlowLayout</a:t>
            </a:r>
            <a:endParaRPr lang="pt-BR" b="1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Coloca os componentes sequencialmente(esquerda para direita) na ordem em que foram adicionados</a:t>
            </a:r>
          </a:p>
          <a:p>
            <a:r>
              <a:rPr lang="pt-BR" dirty="0"/>
              <a:t>Gerenciador mais básico</a:t>
            </a:r>
          </a:p>
          <a:p>
            <a:r>
              <a:rPr lang="pt-BR" dirty="0"/>
              <a:t>Quando se alcança a borda do container, continuam na próxima linha</a:t>
            </a:r>
          </a:p>
          <a:p>
            <a:r>
              <a:rPr lang="pt-BR" dirty="0"/>
              <a:t>Permite que elementos:</a:t>
            </a:r>
          </a:p>
          <a:p>
            <a:r>
              <a:rPr lang="pt-BR" dirty="0"/>
              <a:t>Sejam alinhados à esquerdas</a:t>
            </a:r>
          </a:p>
          <a:p>
            <a:r>
              <a:rPr lang="pt-BR" dirty="0"/>
              <a:t>Centralizados</a:t>
            </a:r>
          </a:p>
          <a:p>
            <a:r>
              <a:rPr lang="pt-BR" dirty="0"/>
              <a:t>Sejam alinhados à direita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Layout -</a:t>
            </a:r>
            <a:r>
              <a:rPr lang="pt-BR" dirty="0" err="1"/>
              <a:t>FlowLayout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43013"/>
            <a:ext cx="80486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Layout -</a:t>
            </a:r>
            <a:r>
              <a:rPr lang="pt-BR" b="1" dirty="0" err="1" smtClean="0"/>
              <a:t>GridLayout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Organiza os elementos em linhas e colunas</a:t>
            </a:r>
          </a:p>
          <a:p>
            <a:pPr algn="just"/>
            <a:r>
              <a:rPr lang="pt-BR" dirty="0" smtClean="0"/>
              <a:t>Os </a:t>
            </a:r>
            <a:r>
              <a:rPr lang="pt-BR" dirty="0"/>
              <a:t>elementos são adicionados nas células da esquerda para a direita até a linha estar cheia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438</Words>
  <Application>Microsoft Office PowerPoint</Application>
  <PresentationFormat>Apresentação na tela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Lab.Banco de Dados Interface Gráfica - Swing</vt:lpstr>
      <vt:lpstr>JMENU, JDESKTOPPANEE JINTERNALFRAME</vt:lpstr>
      <vt:lpstr>Antes de começar!</vt:lpstr>
      <vt:lpstr>Antes de começar!</vt:lpstr>
      <vt:lpstr>Layout -BorderLayout</vt:lpstr>
      <vt:lpstr>Layout -BorderLayout</vt:lpstr>
      <vt:lpstr>Layout -FlowLayout</vt:lpstr>
      <vt:lpstr>Layout -FlowLayout</vt:lpstr>
      <vt:lpstr>Layout -GridLayout</vt:lpstr>
      <vt:lpstr>Layout -GridLayout</vt:lpstr>
      <vt:lpstr>Alterando o layout</vt:lpstr>
      <vt:lpstr>Agora sim!! Componentes!!</vt:lpstr>
      <vt:lpstr>Menus</vt:lpstr>
      <vt:lpstr>Menus</vt:lpstr>
      <vt:lpstr>Menus</vt:lpstr>
      <vt:lpstr>Menus</vt:lpstr>
      <vt:lpstr>JDesktopPanee JInternalFrame</vt:lpstr>
      <vt:lpstr>JDesktopPane e JInternalFrame</vt:lpstr>
      <vt:lpstr>JDesktopPanee JInternalFrame</vt:lpstr>
      <vt:lpstr>JDesktopPanee JInternalFrame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104</cp:revision>
  <dcterms:created xsi:type="dcterms:W3CDTF">2013-10-10T17:31:52Z</dcterms:created>
  <dcterms:modified xsi:type="dcterms:W3CDTF">2016-05-02T13:25:22Z</dcterms:modified>
</cp:coreProperties>
</file>