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3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0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4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34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4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4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09C886-1C16-40F3-90D5-57C7B102716A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sperreports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/>
              <a:t>N2 – Seminário</a:t>
            </a:r>
            <a:br>
              <a:rPr lang="pt-BR" sz="5400" b="1" dirty="0"/>
            </a:br>
            <a:r>
              <a:rPr lang="pt-BR" sz="5400" b="1" dirty="0"/>
              <a:t>Laboratório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Título do Trabalho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Nome completo dos autores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53081" y="442929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20 de Junho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48625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84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BB7D9-9F18-4594-99FA-4897AA92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Ideia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40515-1A60-4781-A692-1BA01911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Contextualização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Linguagens utilizadas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Tipo de Sistema – () Android</a:t>
            </a:r>
          </a:p>
          <a:p>
            <a:pPr marL="0" indent="0">
              <a:buNone/>
            </a:pPr>
            <a:r>
              <a:rPr lang="pt-BR" dirty="0"/>
              <a:t>		 () Desktop</a:t>
            </a:r>
          </a:p>
          <a:p>
            <a:pPr marL="0" indent="0">
              <a:buNone/>
            </a:pPr>
            <a:r>
              <a:rPr lang="pt-BR" dirty="0"/>
              <a:t>		 ()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7C12AA-9B51-49C2-86E9-5AC7D6C3A78E}"/>
              </a:ext>
            </a:extLst>
          </p:cNvPr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48625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95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Fase 1 – Diagramas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[apresentar os diagramas do trabalho </a:t>
            </a:r>
          </a:p>
          <a:p>
            <a:pPr lvl="1"/>
            <a:r>
              <a:rPr lang="pt-BR" sz="2400" dirty="0"/>
              <a:t>() Diagrama de Caso de Uso </a:t>
            </a:r>
          </a:p>
          <a:p>
            <a:pPr lvl="1"/>
            <a:r>
              <a:rPr lang="pt-BR" sz="2400" dirty="0"/>
              <a:t>() Diagrama de Classe </a:t>
            </a:r>
          </a:p>
          <a:p>
            <a:pPr lvl="1"/>
            <a:endParaRPr lang="pt-BR" sz="2400" dirty="0"/>
          </a:p>
          <a:p>
            <a:pPr lvl="2"/>
            <a:r>
              <a:rPr lang="pt-BR" sz="2000" dirty="0"/>
              <a:t>Atualizados com a programação que será apresentada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Fase 2 – Interface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Apresentar as ferramentas utilizadas para o desenvolvimento da interface do trabalho </a:t>
            </a:r>
          </a:p>
          <a:p>
            <a:endParaRPr lang="pt-BR" dirty="0"/>
          </a:p>
          <a:p>
            <a:pPr lvl="1"/>
            <a:r>
              <a:rPr lang="pt-BR" dirty="0"/>
              <a:t>Escolher 3 ou 4 telas que julgar importante para mostrar para a sala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915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Fase 3 – Modelo Relacional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pPr lvl="1"/>
            <a:r>
              <a:rPr lang="pt-BR" sz="2400" dirty="0"/>
              <a:t>Diagrama Modelo Relacional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Apresente o processo de conexão feito</a:t>
            </a:r>
          </a:p>
          <a:p>
            <a:pPr lvl="2"/>
            <a:r>
              <a:rPr lang="pt-BR" sz="2000" dirty="0"/>
              <a:t>Apresente como foi feiro no código</a:t>
            </a:r>
          </a:p>
          <a:p>
            <a:pPr lvl="2"/>
            <a:endParaRPr lang="pt-BR" sz="2000" dirty="0"/>
          </a:p>
          <a:p>
            <a:pPr lvl="1"/>
            <a:r>
              <a:rPr lang="pt-BR" sz="2400" dirty="0"/>
              <a:t>Apresente funcionando uma Inserção, uma alteração e uma remoção do seu sistema com o Banco.</a:t>
            </a:r>
          </a:p>
          <a:p>
            <a:pPr lvl="2"/>
            <a:r>
              <a:rPr lang="pt-BR" sz="2000" dirty="0"/>
              <a:t>(processo funcional – escolha uma tabela do seu banco para verificar se o funcionando está correto</a:t>
            </a:r>
          </a:p>
          <a:p>
            <a:pPr marL="384048" lvl="2" indent="0">
              <a:buNone/>
            </a:pPr>
            <a:endParaRPr lang="pt-BR" sz="2400" dirty="0"/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408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Fase 4 – Consultas (</a:t>
            </a:r>
            <a:r>
              <a:rPr lang="pt-BR" b="1" dirty="0" err="1"/>
              <a:t>Querys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lvl="2"/>
            <a:endParaRPr lang="pt-BR" sz="2000" dirty="0"/>
          </a:p>
          <a:p>
            <a:pPr lvl="1"/>
            <a:r>
              <a:rPr lang="pt-BR" sz="2400" dirty="0"/>
              <a:t>Apresente o resultado no código e o resultado de consultas no seu banco de Dados envolvendo:</a:t>
            </a:r>
          </a:p>
          <a:p>
            <a:pPr lvl="2"/>
            <a:endParaRPr lang="pt-BR" sz="1600" dirty="0"/>
          </a:p>
          <a:p>
            <a:pPr lvl="2"/>
            <a:r>
              <a:rPr lang="pt-BR" sz="1600" dirty="0"/>
              <a:t>Expressões aritméticas, </a:t>
            </a:r>
          </a:p>
          <a:p>
            <a:pPr lvl="2"/>
            <a:r>
              <a:rPr lang="pt-BR" sz="1600" dirty="0"/>
              <a:t>agrupamento, </a:t>
            </a:r>
          </a:p>
          <a:p>
            <a:pPr lvl="2"/>
            <a:r>
              <a:rPr lang="pt-BR" sz="1600" dirty="0"/>
              <a:t>família </a:t>
            </a:r>
            <a:r>
              <a:rPr lang="pt-BR" sz="1600" dirty="0" err="1"/>
              <a:t>Join</a:t>
            </a:r>
            <a:r>
              <a:rPr lang="pt-BR" sz="1600" dirty="0"/>
              <a:t> </a:t>
            </a:r>
          </a:p>
          <a:p>
            <a:pPr lvl="3"/>
            <a:r>
              <a:rPr lang="pt-BR" sz="1600" dirty="0"/>
              <a:t>(</a:t>
            </a:r>
            <a:r>
              <a:rPr lang="pt-BR" sz="1600" dirty="0" err="1"/>
              <a:t>inner</a:t>
            </a:r>
            <a:r>
              <a:rPr lang="pt-BR" sz="1600" dirty="0"/>
              <a:t> e </a:t>
            </a:r>
            <a:r>
              <a:rPr lang="pt-BR" sz="1600" dirty="0" err="1"/>
              <a:t>outer</a:t>
            </a:r>
            <a:r>
              <a:rPr lang="pt-BR" sz="1600" dirty="0"/>
              <a:t>), </a:t>
            </a:r>
          </a:p>
          <a:p>
            <a:pPr lvl="2"/>
            <a:r>
              <a:rPr lang="pt-BR" sz="1600" dirty="0" err="1"/>
              <a:t>subquery</a:t>
            </a:r>
            <a:endParaRPr lang="pt-BR" sz="1600" dirty="0"/>
          </a:p>
          <a:p>
            <a:pPr lvl="2"/>
            <a:endParaRPr lang="pt-BR" sz="1600" dirty="0"/>
          </a:p>
          <a:p>
            <a:pPr marL="384048" lvl="2" indent="0">
              <a:buNone/>
            </a:pPr>
            <a:r>
              <a:rPr lang="pt-BR" sz="2400" dirty="0"/>
              <a:t>Caso alguém queira mostrar em formato de relatório, apresentar a ferramenta que usou:</a:t>
            </a:r>
          </a:p>
          <a:p>
            <a:pPr marL="384048" lvl="2" indent="0">
              <a:buNone/>
            </a:pPr>
            <a:r>
              <a:rPr lang="pt-BR" sz="2400" dirty="0"/>
              <a:t>Alguns exemplos: Java e PHP:</a:t>
            </a:r>
          </a:p>
          <a:p>
            <a:pPr marL="384048" lvl="2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JavaReports</a:t>
            </a:r>
            <a:endParaRPr lang="pt-BR" sz="2400" dirty="0"/>
          </a:p>
          <a:p>
            <a:pPr marL="384048" lvl="2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IReport</a:t>
            </a:r>
            <a:endParaRPr lang="pt-BR" sz="2400" dirty="0"/>
          </a:p>
          <a:p>
            <a:pPr marL="384048" lvl="2" indent="0">
              <a:buNone/>
            </a:pPr>
            <a:r>
              <a:rPr lang="pt-BR" dirty="0"/>
              <a:t>· http://ireport.sourceforge.net/</a:t>
            </a:r>
            <a:br>
              <a:rPr lang="pt-BR" sz="2400" dirty="0"/>
            </a:br>
            <a:r>
              <a:rPr lang="pt-BR" dirty="0"/>
              <a:t>· </a:t>
            </a:r>
            <a:r>
              <a:rPr lang="pt-BR" dirty="0">
                <a:hlinkClick r:id="rId2"/>
              </a:rPr>
              <a:t>http://jasperreports.sourceforge.net/</a:t>
            </a:r>
            <a:endParaRPr lang="pt-BR" dirty="0"/>
          </a:p>
          <a:p>
            <a:pPr marL="384048" lvl="2" indent="0">
              <a:buNone/>
            </a:pPr>
            <a:r>
              <a:rPr lang="pt-BR" dirty="0"/>
              <a:t>Se for outra ferramenta mostrar a </a:t>
            </a:r>
            <a:r>
              <a:rPr lang="pt-BR"/>
              <a:t>que usou!!</a:t>
            </a:r>
            <a:endParaRPr lang="pt-BR" dirty="0"/>
          </a:p>
          <a:p>
            <a:pPr marL="384048" lvl="2" indent="0">
              <a:buNone/>
            </a:pPr>
            <a:endParaRPr lang="pt-BR" sz="2400" dirty="0"/>
          </a:p>
        </p:txBody>
      </p:sp>
      <p:pic>
        <p:nvPicPr>
          <p:cNvPr id="5" name="Imagem 4"/>
          <p:cNvPicPr/>
          <p:nvPr/>
        </p:nvPicPr>
        <p:blipFill rotWithShape="1">
          <a:blip r:embed="rId3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86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73EF3-2535-41DC-A244-510EE927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Listas – scripts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1C444-3016-4C09-B1E3-3A583CEB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4800" b="1" u="sng" dirty="0">
                <a:solidFill>
                  <a:srgbClr val="FF0000"/>
                </a:solidFill>
              </a:rPr>
              <a:t>OBS: Não esqueçam de entregar as listas de exercícios passadas (</a:t>
            </a:r>
            <a:r>
              <a:rPr lang="pt-BR" sz="4800" b="1" u="sng" dirty="0" err="1">
                <a:solidFill>
                  <a:srgbClr val="FF0000"/>
                </a:solidFill>
              </a:rPr>
              <a:t>join</a:t>
            </a:r>
            <a:r>
              <a:rPr lang="pt-BR" sz="4800" b="1" u="sng" dirty="0">
                <a:solidFill>
                  <a:srgbClr val="FF0000"/>
                </a:solidFill>
              </a:rPr>
              <a:t> e </a:t>
            </a:r>
            <a:r>
              <a:rPr lang="pt-BR" sz="4800" b="1" u="sng" dirty="0" err="1">
                <a:solidFill>
                  <a:srgbClr val="FF0000"/>
                </a:solidFill>
              </a:rPr>
              <a:t>subquery</a:t>
            </a:r>
            <a:r>
              <a:rPr lang="pt-BR" sz="4800" b="1" u="sng" dirty="0">
                <a:solidFill>
                  <a:srgbClr val="FF0000"/>
                </a:solidFill>
              </a:rPr>
              <a:t>), pois a nota está embutida também aqui.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023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223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N2 – Seminário Laboratório de Banco de Dados</vt:lpstr>
      <vt:lpstr>Ideia do Projeto</vt:lpstr>
      <vt:lpstr>Fase 1 – Diagramas </vt:lpstr>
      <vt:lpstr>Fase 2 – Interface </vt:lpstr>
      <vt:lpstr>Fase 3 – Modelo Relacional </vt:lpstr>
      <vt:lpstr>Fase 4 – Consultas (Querys)</vt:lpstr>
      <vt:lpstr>Listas – scripts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15</cp:revision>
  <dcterms:created xsi:type="dcterms:W3CDTF">2018-05-08T22:15:42Z</dcterms:created>
  <dcterms:modified xsi:type="dcterms:W3CDTF">2018-06-05T12:04:32Z</dcterms:modified>
</cp:coreProperties>
</file>