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1"/>
  </p:notesMasterIdLst>
  <p:sldIdLst>
    <p:sldId id="256" r:id="rId2"/>
    <p:sldId id="286" r:id="rId3"/>
    <p:sldId id="285" r:id="rId4"/>
    <p:sldId id="287" r:id="rId5"/>
    <p:sldId id="288" r:id="rId6"/>
    <p:sldId id="290" r:id="rId7"/>
    <p:sldId id="260" r:id="rId8"/>
    <p:sldId id="289" r:id="rId9"/>
    <p:sldId id="291" r:id="rId10"/>
  </p:sldIdLst>
  <p:sldSz cx="9144000" cy="5143500" type="screen16x9"/>
  <p:notesSz cx="6858000" cy="9144000"/>
  <p:embeddedFontLst>
    <p:embeddedFont>
      <p:font typeface="Muli" panose="020B0604020202020204" charset="0"/>
      <p:regular r:id="rId12"/>
      <p:bold r:id="rId13"/>
      <p:italic r:id="rId14"/>
      <p:boldItalic r:id="rId15"/>
    </p:embeddedFont>
    <p:embeddedFont>
      <p:font typeface="Helvetica Neue" panose="020B0604020202020204" charset="0"/>
      <p:regular r:id="rId16"/>
      <p:bold r:id="rId17"/>
      <p:italic r:id="rId18"/>
      <p:boldItalic r:id="rId19"/>
    </p:embeddedFont>
    <p:embeddedFont>
      <p:font typeface="Nixie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93C"/>
    <a:srgbClr val="C6DAEC"/>
    <a:srgbClr val="FFFFFF"/>
    <a:srgbClr val="4E8E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1AB4C0-34D6-4743-AB44-68227FFE439C}">
  <a:tblStyle styleId="{3E1AB4C0-34D6-4743-AB44-68227FFE439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pereira180@etec.sp.gov.br" userId="10033FFF89396C45@LIVE.COM" providerId="AD" clId="Web-{A3FB5A2D-9887-435A-97EE-05DA3A796523}"/>
    <pc:docChg chg="addSld modSld sldOrd">
      <pc:chgData name="rafael.pereira180@etec.sp.gov.br" userId="10033FFF89396C45@LIVE.COM" providerId="AD" clId="Web-{A3FB5A2D-9887-435A-97EE-05DA3A796523}" dt="2018-03-21T20:45:20.595" v="278"/>
      <pc:docMkLst>
        <pc:docMk/>
      </pc:docMkLst>
      <pc:sldChg chg="addSp delSp modSp">
        <pc:chgData name="rafael.pereira180@etec.sp.gov.br" userId="10033FFF89396C45@LIVE.COM" providerId="AD" clId="Web-{A3FB5A2D-9887-435A-97EE-05DA3A796523}" dt="2018-03-21T20:37:40.848" v="238"/>
        <pc:sldMkLst>
          <pc:docMk/>
          <pc:sldMk cId="0" sldId="260"/>
        </pc:sldMkLst>
        <pc:spChg chg="add mod">
          <ac:chgData name="rafael.pereira180@etec.sp.gov.br" userId="10033FFF89396C45@LIVE.COM" providerId="AD" clId="Web-{A3FB5A2D-9887-435A-97EE-05DA3A796523}" dt="2018-03-21T20:37:40.848" v="238"/>
          <ac:spMkLst>
            <pc:docMk/>
            <pc:sldMk cId="0" sldId="260"/>
            <ac:spMk id="2" creationId="{78C25EB2-FD89-492F-B510-3E1755C7ABC4}"/>
          </ac:spMkLst>
        </pc:spChg>
        <pc:spChg chg="del">
          <ac:chgData name="rafael.pereira180@etec.sp.gov.br" userId="10033FFF89396C45@LIVE.COM" providerId="AD" clId="Web-{A3FB5A2D-9887-435A-97EE-05DA3A796523}" dt="2018-03-21T20:37:28.765" v="232"/>
          <ac:spMkLst>
            <pc:docMk/>
            <pc:sldMk cId="0" sldId="260"/>
            <ac:spMk id="5" creationId="{78573BD2-5E8A-4C02-B03B-AB2F8103BDEA}"/>
          </ac:spMkLst>
        </pc:spChg>
        <pc:spChg chg="mod">
          <ac:chgData name="rafael.pereira180@etec.sp.gov.br" userId="10033FFF89396C45@LIVE.COM" providerId="AD" clId="Web-{A3FB5A2D-9887-435A-97EE-05DA3A796523}" dt="2018-03-21T20:37:28.265" v="231"/>
          <ac:spMkLst>
            <pc:docMk/>
            <pc:sldMk cId="0" sldId="260"/>
            <ac:spMk id="27" creationId="{57A71E9F-2255-4C8F-A02A-9BA83404E9A2}"/>
          </ac:spMkLst>
        </pc:spChg>
        <pc:spChg chg="mod">
          <ac:chgData name="rafael.pereira180@etec.sp.gov.br" userId="10033FFF89396C45@LIVE.COM" providerId="AD" clId="Web-{A3FB5A2D-9887-435A-97EE-05DA3A796523}" dt="2018-03-21T20:37:28.171" v="228"/>
          <ac:spMkLst>
            <pc:docMk/>
            <pc:sldMk cId="0" sldId="260"/>
            <ac:spMk id="34" creationId="{30F45216-58CC-44BA-A84E-0B75F1B95A3D}"/>
          </ac:spMkLst>
        </pc:spChg>
        <pc:picChg chg="mod">
          <ac:chgData name="rafael.pereira180@etec.sp.gov.br" userId="10033FFF89396C45@LIVE.COM" providerId="AD" clId="Web-{A3FB5A2D-9887-435A-97EE-05DA3A796523}" dt="2018-03-21T20:37:28.234" v="229"/>
          <ac:picMkLst>
            <pc:docMk/>
            <pc:sldMk cId="0" sldId="260"/>
            <ac:picMk id="18" creationId="{677623FD-BCD1-4A78-AC58-09B65AC460A4}"/>
          </ac:picMkLst>
        </pc:picChg>
        <pc:picChg chg="mod">
          <ac:chgData name="rafael.pereira180@etec.sp.gov.br" userId="10033FFF89396C45@LIVE.COM" providerId="AD" clId="Web-{A3FB5A2D-9887-435A-97EE-05DA3A796523}" dt="2018-03-21T20:37:28.156" v="226"/>
          <ac:picMkLst>
            <pc:docMk/>
            <pc:sldMk cId="0" sldId="260"/>
            <ac:picMk id="20" creationId="{B9C833F6-22F9-40B8-A56B-6DE264D01B9D}"/>
          </ac:picMkLst>
        </pc:picChg>
        <pc:picChg chg="mod">
          <ac:chgData name="rafael.pereira180@etec.sp.gov.br" userId="10033FFF89396C45@LIVE.COM" providerId="AD" clId="Web-{A3FB5A2D-9887-435A-97EE-05DA3A796523}" dt="2018-03-21T20:37:28.249" v="230"/>
          <ac:picMkLst>
            <pc:docMk/>
            <pc:sldMk cId="0" sldId="260"/>
            <ac:picMk id="26" creationId="{7F793C1D-EDC4-4C9F-946A-4982F31B80ED}"/>
          </ac:picMkLst>
        </pc:picChg>
        <pc:picChg chg="mod">
          <ac:chgData name="rafael.pereira180@etec.sp.gov.br" userId="10033FFF89396C45@LIVE.COM" providerId="AD" clId="Web-{A3FB5A2D-9887-435A-97EE-05DA3A796523}" dt="2018-03-21T20:37:28.171" v="227"/>
          <ac:picMkLst>
            <pc:docMk/>
            <pc:sldMk cId="0" sldId="260"/>
            <ac:picMk id="352" creationId="{FE57B5C6-E4FF-4800-8403-E6F29E73C964}"/>
          </ac:picMkLst>
        </pc:picChg>
      </pc:sldChg>
      <pc:sldChg chg="addSp delSp modSp ord addAnim delAnim">
        <pc:chgData name="rafael.pereira180@etec.sp.gov.br" userId="10033FFF89396C45@LIVE.COM" providerId="AD" clId="Web-{A3FB5A2D-9887-435A-97EE-05DA3A796523}" dt="2018-03-21T20:30:00.531" v="134"/>
        <pc:sldMkLst>
          <pc:docMk/>
          <pc:sldMk cId="3326064995" sldId="285"/>
        </pc:sldMkLst>
        <pc:spChg chg="del mod">
          <ac:chgData name="rafael.pereira180@etec.sp.gov.br" userId="10033FFF89396C45@LIVE.COM" providerId="AD" clId="Web-{A3FB5A2D-9887-435A-97EE-05DA3A796523}" dt="2018-03-21T20:24:56.320" v="86"/>
          <ac:spMkLst>
            <pc:docMk/>
            <pc:sldMk cId="3326064995" sldId="285"/>
            <ac:spMk id="9" creationId="{F79FD14F-083B-460F-AF0D-8CAA18C8D397}"/>
          </ac:spMkLst>
        </pc:spChg>
        <pc:spChg chg="add mod">
          <ac:chgData name="rafael.pereira180@etec.sp.gov.br" userId="10033FFF89396C45@LIVE.COM" providerId="AD" clId="Web-{A3FB5A2D-9887-435A-97EE-05DA3A796523}" dt="2018-03-21T20:25:08.711" v="91"/>
          <ac:spMkLst>
            <pc:docMk/>
            <pc:sldMk cId="3326064995" sldId="285"/>
            <ac:spMk id="19" creationId="{AE309371-CE5B-4BFF-A20E-F2D4AF56B1D3}"/>
          </ac:spMkLst>
        </pc:spChg>
        <pc:spChg chg="mod">
          <ac:chgData name="rafael.pereira180@etec.sp.gov.br" userId="10033FFF89396C45@LIVE.COM" providerId="AD" clId="Web-{A3FB5A2D-9887-435A-97EE-05DA3A796523}" dt="2018-03-21T20:25:29.196" v="95"/>
          <ac:spMkLst>
            <pc:docMk/>
            <pc:sldMk cId="3326064995" sldId="285"/>
            <ac:spMk id="335" creationId="{00000000-0000-0000-0000-000000000000}"/>
          </ac:spMkLst>
        </pc:spChg>
        <pc:picChg chg="add del mod">
          <ac:chgData name="rafael.pereira180@etec.sp.gov.br" userId="10033FFF89396C45@LIVE.COM" providerId="AD" clId="Web-{A3FB5A2D-9887-435A-97EE-05DA3A796523}" dt="2018-03-21T20:17:57.811" v="11"/>
          <ac:picMkLst>
            <pc:docMk/>
            <pc:sldMk cId="3326064995" sldId="285"/>
            <ac:picMk id="2" creationId="{4DAB0DC6-2F62-4191-95D1-E5208CB8CA24}"/>
          </ac:picMkLst>
        </pc:picChg>
        <pc:picChg chg="mod">
          <ac:chgData name="rafael.pereira180@etec.sp.gov.br" userId="10033FFF89396C45@LIVE.COM" providerId="AD" clId="Web-{A3FB5A2D-9887-435A-97EE-05DA3A796523}" dt="2018-03-21T20:29:58.421" v="133"/>
          <ac:picMkLst>
            <pc:docMk/>
            <pc:sldMk cId="3326064995" sldId="285"/>
            <ac:picMk id="3" creationId="{F75305AE-4975-4E0B-BF60-42E85C04BB76}"/>
          </ac:picMkLst>
        </pc:picChg>
        <pc:picChg chg="add del mod">
          <ac:chgData name="rafael.pereira180@etec.sp.gov.br" userId="10033FFF89396C45@LIVE.COM" providerId="AD" clId="Web-{A3FB5A2D-9887-435A-97EE-05DA3A796523}" dt="2018-03-21T20:18:29.999" v="17"/>
          <ac:picMkLst>
            <pc:docMk/>
            <pc:sldMk cId="3326064995" sldId="285"/>
            <ac:picMk id="4" creationId="{7EA964AF-8729-4820-914F-304339E65D80}"/>
          </ac:picMkLst>
        </pc:picChg>
        <pc:picChg chg="mod">
          <ac:chgData name="rafael.pereira180@etec.sp.gov.br" userId="10033FFF89396C45@LIVE.COM" providerId="AD" clId="Web-{A3FB5A2D-9887-435A-97EE-05DA3A796523}" dt="2018-03-21T20:30:00.531" v="134"/>
          <ac:picMkLst>
            <pc:docMk/>
            <pc:sldMk cId="3326064995" sldId="285"/>
            <ac:picMk id="5" creationId="{4D379D47-D33B-4266-A4BB-34260A1089CF}"/>
          </ac:picMkLst>
        </pc:picChg>
        <pc:picChg chg="mod">
          <ac:chgData name="rafael.pereira180@etec.sp.gov.br" userId="10033FFF89396C45@LIVE.COM" providerId="AD" clId="Web-{A3FB5A2D-9887-435A-97EE-05DA3A796523}" dt="2018-03-21T20:29:55.015" v="132"/>
          <ac:picMkLst>
            <pc:docMk/>
            <pc:sldMk cId="3326064995" sldId="285"/>
            <ac:picMk id="7" creationId="{4904FE39-EEF6-491A-B81E-F96C53990296}"/>
          </ac:picMkLst>
        </pc:picChg>
        <pc:picChg chg="del">
          <ac:chgData name="rafael.pereira180@etec.sp.gov.br" userId="10033FFF89396C45@LIVE.COM" providerId="AD" clId="Web-{A3FB5A2D-9887-435A-97EE-05DA3A796523}" dt="2018-03-21T20:20:00.392" v="28"/>
          <ac:picMkLst>
            <pc:docMk/>
            <pc:sldMk cId="3326064995" sldId="285"/>
            <ac:picMk id="8" creationId="{B1773554-53F4-4B34-90AC-1C6FEE6A4DBD}"/>
          </ac:picMkLst>
        </pc:picChg>
        <pc:picChg chg="add mod">
          <ac:chgData name="rafael.pereira180@etec.sp.gov.br" userId="10033FFF89396C45@LIVE.COM" providerId="AD" clId="Web-{A3FB5A2D-9887-435A-97EE-05DA3A796523}" dt="2018-03-21T20:29:35.030" v="126"/>
          <ac:picMkLst>
            <pc:docMk/>
            <pc:sldMk cId="3326064995" sldId="285"/>
            <ac:picMk id="11" creationId="{2B88C0D1-9C17-4353-BB74-9B7EADE1B821}"/>
          </ac:picMkLst>
        </pc:picChg>
        <pc:picChg chg="add del">
          <ac:chgData name="rafael.pereira180@etec.sp.gov.br" userId="10033FFF89396C45@LIVE.COM" providerId="AD" clId="Web-{A3FB5A2D-9887-435A-97EE-05DA3A796523}" dt="2018-03-21T20:22:03.317" v="57"/>
          <ac:picMkLst>
            <pc:docMk/>
            <pc:sldMk cId="3326064995" sldId="285"/>
            <ac:picMk id="13" creationId="{00B60D7D-ECAE-45B9-858A-CC4291274758}"/>
          </ac:picMkLst>
        </pc:picChg>
        <pc:picChg chg="add mod">
          <ac:chgData name="rafael.pereira180@etec.sp.gov.br" userId="10033FFF89396C45@LIVE.COM" providerId="AD" clId="Web-{A3FB5A2D-9887-435A-97EE-05DA3A796523}" dt="2018-03-21T20:29:32.327" v="125"/>
          <ac:picMkLst>
            <pc:docMk/>
            <pc:sldMk cId="3326064995" sldId="285"/>
            <ac:picMk id="15" creationId="{D78AEA9E-E578-42EE-9718-1E16AECFDFBE}"/>
          </ac:picMkLst>
        </pc:picChg>
        <pc:picChg chg="add mod">
          <ac:chgData name="rafael.pereira180@etec.sp.gov.br" userId="10033FFF89396C45@LIVE.COM" providerId="AD" clId="Web-{A3FB5A2D-9887-435A-97EE-05DA3A796523}" dt="2018-03-21T20:29:30.983" v="124"/>
          <ac:picMkLst>
            <pc:docMk/>
            <pc:sldMk cId="3326064995" sldId="285"/>
            <ac:picMk id="17" creationId="{A2ECD89A-6544-4A87-B813-EB32F6E11EBB}"/>
          </ac:picMkLst>
        </pc:picChg>
      </pc:sldChg>
      <pc:sldChg chg="addSp delSp modSp delAnim">
        <pc:chgData name="rafael.pereira180@etec.sp.gov.br" userId="10033FFF89396C45@LIVE.COM" providerId="AD" clId="Web-{A3FB5A2D-9887-435A-97EE-05DA3A796523}" dt="2018-03-21T20:24:39.711" v="85"/>
        <pc:sldMkLst>
          <pc:docMk/>
          <pc:sldMk cId="1920315138" sldId="286"/>
        </pc:sldMkLst>
        <pc:spChg chg="add del mod">
          <ac:chgData name="rafael.pereira180@etec.sp.gov.br" userId="10033FFF89396C45@LIVE.COM" providerId="AD" clId="Web-{A3FB5A2D-9887-435A-97EE-05DA3A796523}" dt="2018-03-21T20:24:39.711" v="85"/>
          <ac:spMkLst>
            <pc:docMk/>
            <pc:sldMk cId="1920315138" sldId="286"/>
            <ac:spMk id="9" creationId="{F79FD14F-083B-460F-AF0D-8CAA18C8D397}"/>
          </ac:spMkLst>
        </pc:spChg>
        <pc:spChg chg="add del mod">
          <ac:chgData name="rafael.pereira180@etec.sp.gov.br" userId="10033FFF89396C45@LIVE.COM" providerId="AD" clId="Web-{A3FB5A2D-9887-435A-97EE-05DA3A796523}" dt="2018-03-21T20:24:22.726" v="82"/>
          <ac:spMkLst>
            <pc:docMk/>
            <pc:sldMk cId="1920315138" sldId="286"/>
            <ac:spMk id="335" creationId="{00000000-0000-0000-0000-000000000000}"/>
          </ac:spMkLst>
        </pc:spChg>
        <pc:picChg chg="del">
          <ac:chgData name="rafael.pereira180@etec.sp.gov.br" userId="10033FFF89396C45@LIVE.COM" providerId="AD" clId="Web-{A3FB5A2D-9887-435A-97EE-05DA3A796523}" dt="2018-03-21T20:22:16.817" v="62"/>
          <ac:picMkLst>
            <pc:docMk/>
            <pc:sldMk cId="1920315138" sldId="286"/>
            <ac:picMk id="3" creationId="{12D5D793-A3E8-4567-A35E-F52625BA07BD}"/>
          </ac:picMkLst>
        </pc:picChg>
        <pc:picChg chg="del mod ord">
          <ac:chgData name="rafael.pereira180@etec.sp.gov.br" userId="10033FFF89396C45@LIVE.COM" providerId="AD" clId="Web-{A3FB5A2D-9887-435A-97EE-05DA3A796523}" dt="2018-03-21T20:23:07.615" v="71"/>
          <ac:picMkLst>
            <pc:docMk/>
            <pc:sldMk cId="1920315138" sldId="286"/>
            <ac:picMk id="8" creationId="{B1773554-53F4-4B34-90AC-1C6FEE6A4DBD}"/>
          </ac:picMkLst>
        </pc:picChg>
        <pc:picChg chg="del">
          <ac:chgData name="rafael.pereira180@etec.sp.gov.br" userId="10033FFF89396C45@LIVE.COM" providerId="AD" clId="Web-{A3FB5A2D-9887-435A-97EE-05DA3A796523}" dt="2018-03-21T20:22:15.599" v="60"/>
          <ac:picMkLst>
            <pc:docMk/>
            <pc:sldMk cId="1920315138" sldId="286"/>
            <ac:picMk id="10" creationId="{BA1DB744-90B4-4B71-8B09-067C5BE39907}"/>
          </ac:picMkLst>
        </pc:picChg>
        <pc:picChg chg="del">
          <ac:chgData name="rafael.pereira180@etec.sp.gov.br" userId="10033FFF89396C45@LIVE.COM" providerId="AD" clId="Web-{A3FB5A2D-9887-435A-97EE-05DA3A796523}" dt="2018-03-21T20:22:16.771" v="61"/>
          <ac:picMkLst>
            <pc:docMk/>
            <pc:sldMk cId="1920315138" sldId="286"/>
            <ac:picMk id="14" creationId="{B6AD183E-182B-4AD3-BD5F-C5D1E52AECF7}"/>
          </ac:picMkLst>
        </pc:picChg>
      </pc:sldChg>
      <pc:sldChg chg="addSp delSp modSp">
        <pc:chgData name="rafael.pereira180@etec.sp.gov.br" userId="10033FFF89396C45@LIVE.COM" providerId="AD" clId="Web-{A3FB5A2D-9887-435A-97EE-05DA3A796523}" dt="2018-03-21T20:37:27.937" v="225"/>
        <pc:sldMkLst>
          <pc:docMk/>
          <pc:sldMk cId="3091188437" sldId="287"/>
        </pc:sldMkLst>
        <pc:spChg chg="add mod">
          <ac:chgData name="rafael.pereira180@etec.sp.gov.br" userId="10033FFF89396C45@LIVE.COM" providerId="AD" clId="Web-{A3FB5A2D-9887-435A-97EE-05DA3A796523}" dt="2018-03-21T20:36:52.624" v="223"/>
          <ac:spMkLst>
            <pc:docMk/>
            <pc:sldMk cId="3091188437" sldId="287"/>
            <ac:spMk id="2" creationId="{11A4CA99-64FA-4327-BD1E-B42220C4BF27}"/>
          </ac:spMkLst>
        </pc:spChg>
        <pc:spChg chg="del">
          <ac:chgData name="rafael.pereira180@etec.sp.gov.br" userId="10033FFF89396C45@LIVE.COM" providerId="AD" clId="Web-{A3FB5A2D-9887-435A-97EE-05DA3A796523}" dt="2018-03-21T20:30:28.094" v="135"/>
          <ac:spMkLst>
            <pc:docMk/>
            <pc:sldMk cId="3091188437" sldId="287"/>
            <ac:spMk id="9" creationId="{F79FD14F-083B-460F-AF0D-8CAA18C8D397}"/>
          </ac:spMkLst>
        </pc:spChg>
        <pc:spChg chg="del mod">
          <ac:chgData name="rafael.pereira180@etec.sp.gov.br" userId="10033FFF89396C45@LIVE.COM" providerId="AD" clId="Web-{A3FB5A2D-9887-435A-97EE-05DA3A796523}" dt="2018-03-21T20:36:10.073" v="211"/>
          <ac:spMkLst>
            <pc:docMk/>
            <pc:sldMk cId="3091188437" sldId="287"/>
            <ac:spMk id="11" creationId="{05A33A36-5F86-46C6-B09B-D2FE5911E113}"/>
          </ac:spMkLst>
        </pc:spChg>
        <pc:spChg chg="mod">
          <ac:chgData name="rafael.pereira180@etec.sp.gov.br" userId="10033FFF89396C45@LIVE.COM" providerId="AD" clId="Web-{A3FB5A2D-9887-435A-97EE-05DA3A796523}" dt="2018-03-21T20:36:56.858" v="224"/>
          <ac:spMkLst>
            <pc:docMk/>
            <pc:sldMk cId="3091188437" sldId="287"/>
            <ac:spMk id="335" creationId="{00000000-0000-0000-0000-000000000000}"/>
          </ac:spMkLst>
        </pc:spChg>
        <pc:picChg chg="add del mod">
          <ac:chgData name="rafael.pereira180@etec.sp.gov.br" userId="10033FFF89396C45@LIVE.COM" providerId="AD" clId="Web-{A3FB5A2D-9887-435A-97EE-05DA3A796523}" dt="2018-03-21T20:31:49.220" v="148"/>
          <ac:picMkLst>
            <pc:docMk/>
            <pc:sldMk cId="3091188437" sldId="287"/>
            <ac:picMk id="3" creationId="{7B011ED4-05FC-497E-ABE8-D15A81543436}"/>
          </ac:picMkLst>
        </pc:picChg>
        <pc:picChg chg="add mod">
          <ac:chgData name="rafael.pereira180@etec.sp.gov.br" userId="10033FFF89396C45@LIVE.COM" providerId="AD" clId="Web-{A3FB5A2D-9887-435A-97EE-05DA3A796523}" dt="2018-03-21T20:37:27.937" v="225"/>
          <ac:picMkLst>
            <pc:docMk/>
            <pc:sldMk cId="3091188437" sldId="287"/>
            <ac:picMk id="5" creationId="{A7494F86-6553-4E9A-96C9-2B80CCF1AA4E}"/>
          </ac:picMkLst>
        </pc:picChg>
        <pc:picChg chg="del">
          <ac:chgData name="rafael.pereira180@etec.sp.gov.br" userId="10033FFF89396C45@LIVE.COM" providerId="AD" clId="Web-{A3FB5A2D-9887-435A-97EE-05DA3A796523}" dt="2018-03-21T20:31:23.360" v="142"/>
          <ac:picMkLst>
            <pc:docMk/>
            <pc:sldMk cId="3091188437" sldId="287"/>
            <ac:picMk id="8" creationId="{B1773554-53F4-4B34-90AC-1C6FEE6A4DBD}"/>
          </ac:picMkLst>
        </pc:picChg>
      </pc:sldChg>
      <pc:sldChg chg="addSp delSp modSp addAnim">
        <pc:chgData name="rafael.pereira180@etec.sp.gov.br" userId="10033FFF89396C45@LIVE.COM" providerId="AD" clId="Web-{A3FB5A2D-9887-435A-97EE-05DA3A796523}" dt="2018-03-21T20:36:01.386" v="210"/>
        <pc:sldMkLst>
          <pc:docMk/>
          <pc:sldMk cId="1137504216" sldId="288"/>
        </pc:sldMkLst>
        <pc:spChg chg="add mod">
          <ac:chgData name="rafael.pereira180@etec.sp.gov.br" userId="10033FFF89396C45@LIVE.COM" providerId="AD" clId="Web-{A3FB5A2D-9887-435A-97EE-05DA3A796523}" dt="2018-03-21T20:34:29.196" v="193"/>
          <ac:spMkLst>
            <pc:docMk/>
            <pc:sldMk cId="1137504216" sldId="288"/>
            <ac:spMk id="2" creationId="{768D5671-E779-44EC-BE3D-8D4994010D80}"/>
          </ac:spMkLst>
        </pc:spChg>
        <pc:spChg chg="add mod">
          <ac:chgData name="rafael.pereira180@etec.sp.gov.br" userId="10033FFF89396C45@LIVE.COM" providerId="AD" clId="Web-{A3FB5A2D-9887-435A-97EE-05DA3A796523}" dt="2018-03-21T20:35:19.744" v="207"/>
          <ac:spMkLst>
            <pc:docMk/>
            <pc:sldMk cId="1137504216" sldId="288"/>
            <ac:spMk id="3" creationId="{03A927F6-F9AC-4175-93C6-9C9B02EEB8AF}"/>
          </ac:spMkLst>
        </pc:spChg>
        <pc:spChg chg="add del mod">
          <ac:chgData name="rafael.pereira180@etec.sp.gov.br" userId="10033FFF89396C45@LIVE.COM" providerId="AD" clId="Web-{A3FB5A2D-9887-435A-97EE-05DA3A796523}" dt="2018-03-21T20:33:24.242" v="164"/>
          <ac:spMkLst>
            <pc:docMk/>
            <pc:sldMk cId="1137504216" sldId="288"/>
            <ac:spMk id="6" creationId="{C4F94522-71ED-4F1F-8CFC-34A92C485B4D}"/>
          </ac:spMkLst>
        </pc:spChg>
        <pc:spChg chg="add mod">
          <ac:chgData name="rafael.pereira180@etec.sp.gov.br" userId="10033FFF89396C45@LIVE.COM" providerId="AD" clId="Web-{A3FB5A2D-9887-435A-97EE-05DA3A796523}" dt="2018-03-21T20:33:34.602" v="170"/>
          <ac:spMkLst>
            <pc:docMk/>
            <pc:sldMk cId="1137504216" sldId="288"/>
            <ac:spMk id="7" creationId="{C4F94522-71ED-4F1F-8CFC-34A92C485B4D}"/>
          </ac:spMkLst>
        </pc:spChg>
        <pc:spChg chg="del">
          <ac:chgData name="rafael.pereira180@etec.sp.gov.br" userId="10033FFF89396C45@LIVE.COM" providerId="AD" clId="Web-{A3FB5A2D-9887-435A-97EE-05DA3A796523}" dt="2018-03-21T20:33:17.117" v="160"/>
          <ac:spMkLst>
            <pc:docMk/>
            <pc:sldMk cId="1137504216" sldId="288"/>
            <ac:spMk id="9" creationId="{F79FD14F-083B-460F-AF0D-8CAA18C8D397}"/>
          </ac:spMkLst>
        </pc:spChg>
        <pc:spChg chg="del">
          <ac:chgData name="rafael.pereira180@etec.sp.gov.br" userId="10033FFF89396C45@LIVE.COM" providerId="AD" clId="Web-{A3FB5A2D-9887-435A-97EE-05DA3A796523}" dt="2018-03-21T20:35:12.213" v="204"/>
          <ac:spMkLst>
            <pc:docMk/>
            <pc:sldMk cId="1137504216" sldId="288"/>
            <ac:spMk id="11" creationId="{05A33A36-5F86-46C6-B09B-D2FE5911E113}"/>
          </ac:spMkLst>
        </pc:spChg>
        <pc:spChg chg="del">
          <ac:chgData name="rafael.pereira180@etec.sp.gov.br" userId="10033FFF89396C45@LIVE.COM" providerId="AD" clId="Web-{A3FB5A2D-9887-435A-97EE-05DA3A796523}" dt="2018-03-21T20:33:41.446" v="173"/>
          <ac:spMkLst>
            <pc:docMk/>
            <pc:sldMk cId="1137504216" sldId="288"/>
            <ac:spMk id="335" creationId="{00000000-0000-0000-0000-000000000000}"/>
          </ac:spMkLst>
        </pc:spChg>
        <pc:picChg chg="add mod">
          <ac:chgData name="rafael.pereira180@etec.sp.gov.br" userId="10033FFF89396C45@LIVE.COM" providerId="AD" clId="Web-{A3FB5A2D-9887-435A-97EE-05DA3A796523}" dt="2018-03-21T20:36:01.386" v="210"/>
          <ac:picMkLst>
            <pc:docMk/>
            <pc:sldMk cId="1137504216" sldId="288"/>
            <ac:picMk id="4" creationId="{C4117753-27BD-496B-A140-EC27B3364D25}"/>
          </ac:picMkLst>
        </pc:picChg>
        <pc:picChg chg="del">
          <ac:chgData name="rafael.pereira180@etec.sp.gov.br" userId="10033FFF89396C45@LIVE.COM" providerId="AD" clId="Web-{A3FB5A2D-9887-435A-97EE-05DA3A796523}" dt="2018-03-21T20:34:58.541" v="199"/>
          <ac:picMkLst>
            <pc:docMk/>
            <pc:sldMk cId="1137504216" sldId="288"/>
            <ac:picMk id="8" creationId="{B1773554-53F4-4B34-90AC-1C6FEE6A4DBD}"/>
          </ac:picMkLst>
        </pc:picChg>
      </pc:sldChg>
      <pc:sldChg chg="addSp delSp modSp">
        <pc:chgData name="rafael.pereira180@etec.sp.gov.br" userId="10033FFF89396C45@LIVE.COM" providerId="AD" clId="Web-{A3FB5A2D-9887-435A-97EE-05DA3A796523}" dt="2018-03-21T20:38:12.645" v="246"/>
        <pc:sldMkLst>
          <pc:docMk/>
          <pc:sldMk cId="2172150462" sldId="289"/>
        </pc:sldMkLst>
        <pc:spChg chg="add mod">
          <ac:chgData name="rafael.pereira180@etec.sp.gov.br" userId="10033FFF89396C45@LIVE.COM" providerId="AD" clId="Web-{A3FB5A2D-9887-435A-97EE-05DA3A796523}" dt="2018-03-21T20:37:59.083" v="241"/>
          <ac:spMkLst>
            <pc:docMk/>
            <pc:sldMk cId="2172150462" sldId="289"/>
            <ac:spMk id="2" creationId="{B9704062-9D96-42D7-98D2-488EC95D763A}"/>
          </ac:spMkLst>
        </pc:spChg>
        <pc:spChg chg="del">
          <ac:chgData name="rafael.pereira180@etec.sp.gov.br" userId="10033FFF89396C45@LIVE.COM" providerId="AD" clId="Web-{A3FB5A2D-9887-435A-97EE-05DA3A796523}" dt="2018-03-21T20:37:49.801" v="239"/>
          <ac:spMkLst>
            <pc:docMk/>
            <pc:sldMk cId="2172150462" sldId="289"/>
            <ac:spMk id="5" creationId="{78573BD2-5E8A-4C02-B03B-AB2F8103BDEA}"/>
          </ac:spMkLst>
        </pc:spChg>
        <pc:grpChg chg="mod">
          <ac:chgData name="rafael.pereira180@etec.sp.gov.br" userId="10033FFF89396C45@LIVE.COM" providerId="AD" clId="Web-{A3FB5A2D-9887-435A-97EE-05DA3A796523}" dt="2018-03-21T20:38:12.645" v="246"/>
          <ac:grpSpMkLst>
            <pc:docMk/>
            <pc:sldMk cId="2172150462" sldId="289"/>
            <ac:grpSpMk id="6" creationId="{581F1738-06FB-450C-8F00-80D4F310A884}"/>
          </ac:grpSpMkLst>
        </pc:grpChg>
        <pc:picChg chg="mod">
          <ac:chgData name="rafael.pereira180@etec.sp.gov.br" userId="10033FFF89396C45@LIVE.COM" providerId="AD" clId="Web-{A3FB5A2D-9887-435A-97EE-05DA3A796523}" dt="2018-03-21T20:38:12.630" v="245"/>
          <ac:picMkLst>
            <pc:docMk/>
            <pc:sldMk cId="2172150462" sldId="289"/>
            <ac:picMk id="3" creationId="{5888E14B-9AE4-42E6-A0D5-5C0DDF13B1A1}"/>
          </ac:picMkLst>
        </pc:picChg>
        <pc:picChg chg="mod">
          <ac:chgData name="rafael.pereira180@etec.sp.gov.br" userId="10033FFF89396C45@LIVE.COM" providerId="AD" clId="Web-{A3FB5A2D-9887-435A-97EE-05DA3A796523}" dt="2018-03-21T20:38:12.583" v="242"/>
          <ac:picMkLst>
            <pc:docMk/>
            <pc:sldMk cId="2172150462" sldId="289"/>
            <ac:picMk id="16" creationId="{1957AC19-C1F7-4525-891E-F1B41C04622E}"/>
          </ac:picMkLst>
        </pc:picChg>
        <pc:picChg chg="mod">
          <ac:chgData name="rafael.pereira180@etec.sp.gov.br" userId="10033FFF89396C45@LIVE.COM" providerId="AD" clId="Web-{A3FB5A2D-9887-435A-97EE-05DA3A796523}" dt="2018-03-21T20:38:12.598" v="243"/>
          <ac:picMkLst>
            <pc:docMk/>
            <pc:sldMk cId="2172150462" sldId="289"/>
            <ac:picMk id="18" creationId="{677623FD-BCD1-4A78-AC58-09B65AC460A4}"/>
          </ac:picMkLst>
        </pc:picChg>
        <pc:picChg chg="mod">
          <ac:chgData name="rafael.pereira180@etec.sp.gov.br" userId="10033FFF89396C45@LIVE.COM" providerId="AD" clId="Web-{A3FB5A2D-9887-435A-97EE-05DA3A796523}" dt="2018-03-21T20:38:12.614" v="244"/>
          <ac:picMkLst>
            <pc:docMk/>
            <pc:sldMk cId="2172150462" sldId="289"/>
            <ac:picMk id="20" creationId="{B9C833F6-22F9-40B8-A56B-6DE264D01B9D}"/>
          </ac:picMkLst>
        </pc:picChg>
      </pc:sldChg>
      <pc:sldChg chg="addSp delSp modSp new addAnim">
        <pc:chgData name="rafael.pereira180@etec.sp.gov.br" userId="10033FFF89396C45@LIVE.COM" providerId="AD" clId="Web-{A3FB5A2D-9887-435A-97EE-05DA3A796523}" dt="2018-03-21T20:39:42.319" v="260"/>
        <pc:sldMkLst>
          <pc:docMk/>
          <pc:sldMk cId="717101192" sldId="290"/>
        </pc:sldMkLst>
        <pc:spChg chg="del">
          <ac:chgData name="rafael.pereira180@etec.sp.gov.br" userId="10033FFF89396C45@LIVE.COM" providerId="AD" clId="Web-{A3FB5A2D-9887-435A-97EE-05DA3A796523}" dt="2018-03-21T20:39:12.693" v="248"/>
          <ac:spMkLst>
            <pc:docMk/>
            <pc:sldMk cId="717101192" sldId="290"/>
            <ac:spMk id="2" creationId="{41ECC931-42F6-4804-BD48-997A1A748A3C}"/>
          </ac:spMkLst>
        </pc:spChg>
        <pc:spChg chg="del">
          <ac:chgData name="rafael.pereira180@etec.sp.gov.br" userId="10033FFF89396C45@LIVE.COM" providerId="AD" clId="Web-{A3FB5A2D-9887-435A-97EE-05DA3A796523}" dt="2018-03-21T20:39:15.037" v="249"/>
          <ac:spMkLst>
            <pc:docMk/>
            <pc:sldMk cId="717101192" sldId="290"/>
            <ac:spMk id="3" creationId="{280AE520-C69C-4AC1-8EA2-685647744398}"/>
          </ac:spMkLst>
        </pc:spChg>
        <pc:spChg chg="del">
          <ac:chgData name="rafael.pereira180@etec.sp.gov.br" userId="10033FFF89396C45@LIVE.COM" providerId="AD" clId="Web-{A3FB5A2D-9887-435A-97EE-05DA3A796523}" dt="2018-03-21T20:39:16.459" v="250"/>
          <ac:spMkLst>
            <pc:docMk/>
            <pc:sldMk cId="717101192" sldId="290"/>
            <ac:spMk id="4" creationId="{EB08A8B2-45B9-4C55-A679-B646C50F9527}"/>
          </ac:spMkLst>
        </pc:spChg>
        <pc:spChg chg="del">
          <ac:chgData name="rafael.pereira180@etec.sp.gov.br" userId="10033FFF89396C45@LIVE.COM" providerId="AD" clId="Web-{A3FB5A2D-9887-435A-97EE-05DA3A796523}" dt="2018-03-21T20:39:17.131" v="251"/>
          <ac:spMkLst>
            <pc:docMk/>
            <pc:sldMk cId="717101192" sldId="290"/>
            <ac:spMk id="5" creationId="{6022E19D-FEFA-495B-8BC1-231C86D02D17}"/>
          </ac:spMkLst>
        </pc:spChg>
        <pc:spChg chg="add mod">
          <ac:chgData name="rafael.pereira180@etec.sp.gov.br" userId="10033FFF89396C45@LIVE.COM" providerId="AD" clId="Web-{A3FB5A2D-9887-435A-97EE-05DA3A796523}" dt="2018-03-21T20:39:42.319" v="260"/>
          <ac:spMkLst>
            <pc:docMk/>
            <pc:sldMk cId="717101192" sldId="290"/>
            <ac:spMk id="7" creationId="{3EA2323D-58C6-46E1-AA5D-4CC62D97BD5B}"/>
          </ac:spMkLst>
        </pc:spChg>
      </pc:sldChg>
      <pc:sldChg chg="addSp delSp modSp new addAnim">
        <pc:chgData name="rafael.pereira180@etec.sp.gov.br" userId="10033FFF89396C45@LIVE.COM" providerId="AD" clId="Web-{A3FB5A2D-9887-435A-97EE-05DA3A796523}" dt="2018-03-21T20:45:20.595" v="278"/>
        <pc:sldMkLst>
          <pc:docMk/>
          <pc:sldMk cId="2996754690" sldId="291"/>
        </pc:sldMkLst>
        <pc:spChg chg="del">
          <ac:chgData name="rafael.pereira180@etec.sp.gov.br" userId="10033FFF89396C45@LIVE.COM" providerId="AD" clId="Web-{A3FB5A2D-9887-435A-97EE-05DA3A796523}" dt="2018-03-21T20:40:20.304" v="262"/>
          <ac:spMkLst>
            <pc:docMk/>
            <pc:sldMk cId="2996754690" sldId="291"/>
            <ac:spMk id="2" creationId="{347447C8-64BB-4A8F-93C6-DDDD1E5B3119}"/>
          </ac:spMkLst>
        </pc:spChg>
        <pc:spChg chg="add mod">
          <ac:chgData name="rafael.pereira180@etec.sp.gov.br" userId="10033FFF89396C45@LIVE.COM" providerId="AD" clId="Web-{A3FB5A2D-9887-435A-97EE-05DA3A796523}" dt="2018-03-21T20:45:20.595" v="278"/>
          <ac:spMkLst>
            <pc:docMk/>
            <pc:sldMk cId="2996754690" sldId="291"/>
            <ac:spMk id="4" creationId="{76819E77-15FB-4CCA-BF53-C0E0D357A2EC}"/>
          </ac:spMkLst>
        </pc:spChg>
        <pc:spChg chg="add mod">
          <ac:chgData name="rafael.pereira180@etec.sp.gov.br" userId="10033FFF89396C45@LIVE.COM" providerId="AD" clId="Web-{A3FB5A2D-9887-435A-97EE-05DA3A796523}" dt="2018-03-21T20:45:09.095" v="275"/>
          <ac:spMkLst>
            <pc:docMk/>
            <pc:sldMk cId="2996754690" sldId="291"/>
            <ac:spMk id="6" creationId="{244346D6-408F-4D5E-9603-C92AB1D61791}"/>
          </ac:spMkLst>
        </pc:spChg>
        <pc:picChg chg="add mod">
          <ac:chgData name="rafael.pereira180@etec.sp.gov.br" userId="10033FFF89396C45@LIVE.COM" providerId="AD" clId="Web-{A3FB5A2D-9887-435A-97EE-05DA3A796523}" dt="2018-03-21T20:45:13.673" v="277"/>
          <ac:picMkLst>
            <pc:docMk/>
            <pc:sldMk cId="2996754690" sldId="291"/>
            <ac:picMk id="7" creationId="{8A1733F8-74E6-4E31-B48D-7497312195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0553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400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8678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6265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488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rot="10800000" flipH="1">
            <a:off x="3919993" y="3977033"/>
            <a:ext cx="1303500" cy="11283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 name="Shape 10"/>
          <p:cNvSpPr/>
          <p:nvPr/>
        </p:nvSpPr>
        <p:spPr>
          <a:xfrm rot="5400000">
            <a:off x="3809056" y="-81000"/>
            <a:ext cx="1525499" cy="17616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Shape 11"/>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6" name="Shape 16"/>
          <p:cNvGrpSpPr/>
          <p:nvPr/>
        </p:nvGrpSpPr>
        <p:grpSpPr>
          <a:xfrm>
            <a:off x="5549153" y="1029780"/>
            <a:ext cx="404640" cy="374058"/>
            <a:chOff x="5975075" y="2327500"/>
            <a:chExt cx="420100" cy="388350"/>
          </a:xfrm>
        </p:grpSpPr>
        <p:sp>
          <p:nvSpPr>
            <p:cNvPr id="17" name="Shape 1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9" name="Shape 19"/>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0" name="Shape 20"/>
          <p:cNvGrpSpPr/>
          <p:nvPr/>
        </p:nvGrpSpPr>
        <p:grpSpPr>
          <a:xfrm>
            <a:off x="4380525" y="515192"/>
            <a:ext cx="382958" cy="607110"/>
            <a:chOff x="6718575" y="2318625"/>
            <a:chExt cx="256950" cy="407375"/>
          </a:xfrm>
        </p:grpSpPr>
        <p:sp>
          <p:nvSpPr>
            <p:cNvPr id="21" name="Shape 2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9" name="Shape 29"/>
          <p:cNvGrpSpPr/>
          <p:nvPr/>
        </p:nvGrpSpPr>
        <p:grpSpPr>
          <a:xfrm>
            <a:off x="3199463" y="902958"/>
            <a:ext cx="395017" cy="403296"/>
            <a:chOff x="3951850" y="2985350"/>
            <a:chExt cx="407950" cy="416500"/>
          </a:xfrm>
        </p:grpSpPr>
        <p:sp>
          <p:nvSpPr>
            <p:cNvPr id="30" name="Shape 3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4" name="Shape 34"/>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39" name="Shape 39"/>
          <p:cNvGrpSpPr/>
          <p:nvPr/>
        </p:nvGrpSpPr>
        <p:grpSpPr>
          <a:xfrm>
            <a:off x="5772008" y="4056440"/>
            <a:ext cx="573942" cy="550550"/>
            <a:chOff x="5241175" y="4959100"/>
            <a:chExt cx="539775" cy="517775"/>
          </a:xfrm>
        </p:grpSpPr>
        <p:sp>
          <p:nvSpPr>
            <p:cNvPr id="40" name="Shape 40"/>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46" name="Shape 46"/>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87"/>
        <p:cNvGrpSpPr/>
        <p:nvPr/>
      </p:nvGrpSpPr>
      <p:grpSpPr>
        <a:xfrm>
          <a:off x="0" y="0"/>
          <a:ext cx="0" cy="0"/>
          <a:chOff x="0" y="0"/>
          <a:chExt cx="0" cy="0"/>
        </a:xfrm>
      </p:grpSpPr>
      <p:sp>
        <p:nvSpPr>
          <p:cNvPr id="88" name="Shape 88"/>
          <p:cNvSpPr/>
          <p:nvPr/>
        </p:nvSpPr>
        <p:spPr>
          <a:xfrm rot="10800000" flipH="1">
            <a:off x="-94969" y="619169"/>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9" name="Shape 89"/>
          <p:cNvSpPr/>
          <p:nvPr/>
        </p:nvSpPr>
        <p:spPr>
          <a:xfrm rot="5400000">
            <a:off x="499598" y="1905237"/>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Shape 90"/>
          <p:cNvSpPr txBox="1">
            <a:spLocks noGrp="1"/>
          </p:cNvSpPr>
          <p:nvPr>
            <p:ph type="body" idx="1"/>
          </p:nvPr>
        </p:nvSpPr>
        <p:spPr>
          <a:xfrm>
            <a:off x="2051200" y="2085600"/>
            <a:ext cx="6282299" cy="819899"/>
          </a:xfrm>
          <a:prstGeom prst="rect">
            <a:avLst/>
          </a:prstGeom>
        </p:spPr>
        <p:txBody>
          <a:bodyPr lIns="91425" tIns="91425" rIns="91425" bIns="91425" anchor="ctr" anchorCtr="0"/>
          <a:lstStyle>
            <a:lvl1pPr lvl="0" rtl="0">
              <a:spcBef>
                <a:spcPts val="0"/>
              </a:spcBef>
              <a:buSzPct val="100000"/>
              <a:buFont typeface="Nixie One"/>
              <a:defRPr sz="2400">
                <a:latin typeface="Nixie One"/>
                <a:ea typeface="Nixie One"/>
                <a:cs typeface="Nixie One"/>
                <a:sym typeface="Nixie One"/>
              </a:defRPr>
            </a:lvl1pPr>
            <a:lvl2pPr lvl="1" rtl="0">
              <a:spcBef>
                <a:spcPts val="0"/>
              </a:spcBef>
              <a:buSzPct val="100000"/>
              <a:buFont typeface="Nixie One"/>
              <a:defRPr sz="2400">
                <a:latin typeface="Nixie One"/>
                <a:ea typeface="Nixie One"/>
                <a:cs typeface="Nixie One"/>
                <a:sym typeface="Nixie One"/>
              </a:defRPr>
            </a:lvl2pPr>
            <a:lvl3pPr lvl="2" rtl="0">
              <a:spcBef>
                <a:spcPts val="0"/>
              </a:spcBef>
              <a:buSzPct val="100000"/>
              <a:buFont typeface="Nixie One"/>
              <a:defRPr sz="2400">
                <a:latin typeface="Nixie One"/>
                <a:ea typeface="Nixie One"/>
                <a:cs typeface="Nixie One"/>
                <a:sym typeface="Nixie One"/>
              </a:defRPr>
            </a:lvl3pPr>
            <a:lvl4pPr lvl="3" rtl="0">
              <a:spcBef>
                <a:spcPts val="0"/>
              </a:spcBef>
              <a:buSzPct val="100000"/>
              <a:buFont typeface="Nixie One"/>
              <a:defRPr sz="2400">
                <a:latin typeface="Nixie One"/>
                <a:ea typeface="Nixie One"/>
                <a:cs typeface="Nixie One"/>
                <a:sym typeface="Nixie One"/>
              </a:defRPr>
            </a:lvl4pPr>
            <a:lvl5pPr lvl="4" rtl="0">
              <a:spcBef>
                <a:spcPts val="0"/>
              </a:spcBef>
              <a:buSzPct val="100000"/>
              <a:buFont typeface="Nixie One"/>
              <a:defRPr sz="2400">
                <a:latin typeface="Nixie One"/>
                <a:ea typeface="Nixie One"/>
                <a:cs typeface="Nixie One"/>
                <a:sym typeface="Nixie One"/>
              </a:defRPr>
            </a:lvl5pPr>
            <a:lvl6pPr lvl="5" rtl="0">
              <a:spcBef>
                <a:spcPts val="0"/>
              </a:spcBef>
              <a:buSzPct val="100000"/>
              <a:buFont typeface="Nixie One"/>
              <a:defRPr sz="2400">
                <a:latin typeface="Nixie One"/>
                <a:ea typeface="Nixie One"/>
                <a:cs typeface="Nixie One"/>
                <a:sym typeface="Nixie One"/>
              </a:defRPr>
            </a:lvl6pPr>
            <a:lvl7pPr lvl="6" rtl="0">
              <a:spcBef>
                <a:spcPts val="0"/>
              </a:spcBef>
              <a:buSzPct val="100000"/>
              <a:buFont typeface="Nixie One"/>
              <a:defRPr sz="2400">
                <a:latin typeface="Nixie One"/>
                <a:ea typeface="Nixie One"/>
                <a:cs typeface="Nixie One"/>
                <a:sym typeface="Nixie One"/>
              </a:defRPr>
            </a:lvl7pPr>
            <a:lvl8pPr lvl="7" rtl="0">
              <a:spcBef>
                <a:spcPts val="0"/>
              </a:spcBef>
              <a:buSzPct val="100000"/>
              <a:buFont typeface="Nixie One"/>
              <a:defRPr sz="2400">
                <a:latin typeface="Nixie One"/>
                <a:ea typeface="Nixie One"/>
                <a:cs typeface="Nixie One"/>
                <a:sym typeface="Nixie One"/>
              </a:defRPr>
            </a:lvl8pPr>
            <a:lvl9pPr lvl="8">
              <a:spcBef>
                <a:spcPts val="0"/>
              </a:spcBef>
              <a:buSzPct val="100000"/>
              <a:buFont typeface="Nixie One"/>
              <a:defRPr sz="2400">
                <a:latin typeface="Nixie One"/>
                <a:ea typeface="Nixie One"/>
                <a:cs typeface="Nixie One"/>
                <a:sym typeface="Nixie One"/>
              </a:defRPr>
            </a:lvl9pPr>
          </a:lstStyle>
          <a:p>
            <a:endParaRPr/>
          </a:p>
        </p:txBody>
      </p:sp>
      <p:sp>
        <p:nvSpPr>
          <p:cNvPr id="91" name="Shape 91"/>
          <p:cNvSpPr/>
          <p:nvPr/>
        </p:nvSpPr>
        <p:spPr>
          <a:xfrm rot="10800000" flipH="1">
            <a:off x="-123825" y="28115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rot="10800000" flipH="1">
            <a:off x="638174" y="31926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rot="10800000" flipH="1">
            <a:off x="752474" y="120180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rot="10800000" flipH="1">
            <a:off x="657224" y="438017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95" name="Shape 95"/>
          <p:cNvGrpSpPr/>
          <p:nvPr/>
        </p:nvGrpSpPr>
        <p:grpSpPr>
          <a:xfrm>
            <a:off x="986833" y="1394517"/>
            <a:ext cx="351203" cy="324660"/>
            <a:chOff x="5975075" y="2327500"/>
            <a:chExt cx="420100" cy="388350"/>
          </a:xfrm>
        </p:grpSpPr>
        <p:sp>
          <p:nvSpPr>
            <p:cNvPr id="96" name="Shape 96"/>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98" name="Shape 98"/>
          <p:cNvSpPr/>
          <p:nvPr/>
        </p:nvSpPr>
        <p:spPr>
          <a:xfrm>
            <a:off x="203100" y="30227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99" name="Shape 99"/>
          <p:cNvGrpSpPr/>
          <p:nvPr/>
        </p:nvGrpSpPr>
        <p:grpSpPr>
          <a:xfrm>
            <a:off x="295728" y="877705"/>
            <a:ext cx="247468" cy="392302"/>
            <a:chOff x="6718575" y="2318625"/>
            <a:chExt cx="256950" cy="407375"/>
          </a:xfrm>
        </p:grpSpPr>
        <p:sp>
          <p:nvSpPr>
            <p:cNvPr id="100" name="Shape 10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08" name="Shape 108"/>
          <p:cNvGrpSpPr/>
          <p:nvPr/>
        </p:nvGrpSpPr>
        <p:grpSpPr>
          <a:xfrm>
            <a:off x="1229484" y="3310480"/>
            <a:ext cx="342881" cy="350068"/>
            <a:chOff x="3951850" y="2985350"/>
            <a:chExt cx="407950" cy="416500"/>
          </a:xfrm>
        </p:grpSpPr>
        <p:sp>
          <p:nvSpPr>
            <p:cNvPr id="109" name="Shape 10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3" name="Shape 113"/>
          <p:cNvSpPr/>
          <p:nvPr/>
        </p:nvSpPr>
        <p:spPr>
          <a:xfrm rot="10800000" flipH="1">
            <a:off x="542924" y="36121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rot="10800000" flipH="1">
            <a:off x="728999" y="424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rot="10800000" flipH="1">
            <a:off x="-115052" y="3996025"/>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rot="10800000" flipH="1">
            <a:off x="411199" y="25862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828838" y="38432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18" name="Shape 118"/>
          <p:cNvGrpSpPr/>
          <p:nvPr/>
        </p:nvGrpSpPr>
        <p:grpSpPr>
          <a:xfrm>
            <a:off x="67091" y="1681689"/>
            <a:ext cx="455624" cy="437053"/>
            <a:chOff x="5241175" y="4959100"/>
            <a:chExt cx="539775" cy="517775"/>
          </a:xfrm>
        </p:grpSpPr>
        <p:sp>
          <p:nvSpPr>
            <p:cNvPr id="119" name="Shape 11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25" name="Shape 125"/>
          <p:cNvSpPr/>
          <p:nvPr/>
        </p:nvSpPr>
        <p:spPr>
          <a:xfrm>
            <a:off x="144925" y="4214500"/>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26" name="Shape 126"/>
          <p:cNvSpPr txBox="1"/>
          <p:nvPr/>
        </p:nvSpPr>
        <p:spPr>
          <a:xfrm>
            <a:off x="94000" y="1929581"/>
            <a:ext cx="1957200" cy="653699"/>
          </a:xfrm>
          <a:prstGeom prst="rect">
            <a:avLst/>
          </a:prstGeom>
          <a:noFill/>
          <a:ln>
            <a:noFill/>
          </a:ln>
        </p:spPr>
        <p:txBody>
          <a:bodyPr lIns="91425" tIns="91425" rIns="91425" bIns="91425" anchor="t" anchorCtr="0">
            <a:noAutofit/>
          </a:bodyPr>
          <a:lstStyle/>
          <a:p>
            <a:pPr lvl="0" algn="ctr" rtl="0">
              <a:spcBef>
                <a:spcPts val="0"/>
              </a:spcBef>
              <a:buNone/>
            </a:pPr>
            <a:r>
              <a:rPr lang="en" sz="12000">
                <a:solidFill>
                  <a:srgbClr val="FFFFFF"/>
                </a:solidFill>
                <a:latin typeface="Nixie One"/>
                <a:ea typeface="Nixie One"/>
                <a:cs typeface="Nixie One"/>
                <a:sym typeface="Nixie One"/>
              </a:rPr>
              <a: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08"/>
        <p:cNvGrpSpPr/>
        <p:nvPr/>
      </p:nvGrpSpPr>
      <p:grpSpPr>
        <a:xfrm>
          <a:off x="0" y="0"/>
          <a:ext cx="0" cy="0"/>
          <a:chOff x="0" y="0"/>
          <a:chExt cx="0" cy="0"/>
        </a:xfrm>
      </p:grpSpPr>
      <p:sp>
        <p:nvSpPr>
          <p:cNvPr id="209" name="Shape 209"/>
          <p:cNvSpPr/>
          <p:nvPr/>
        </p:nvSpPr>
        <p:spPr>
          <a:xfrm rot="5400000">
            <a:off x="499598" y="157099"/>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0" name="Shape 210"/>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1" name="Shape 211"/>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2" name="Shape 212"/>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3" name="Shape 213"/>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4" name="Shape 214"/>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 name="Shape 217"/>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218" name="Shape 218"/>
          <p:cNvGrpSpPr/>
          <p:nvPr/>
        </p:nvGrpSpPr>
        <p:grpSpPr>
          <a:xfrm>
            <a:off x="1729783" y="61067"/>
            <a:ext cx="351203" cy="324660"/>
            <a:chOff x="5975075" y="2327500"/>
            <a:chExt cx="420100" cy="388350"/>
          </a:xfrm>
        </p:grpSpPr>
        <p:sp>
          <p:nvSpPr>
            <p:cNvPr id="219" name="Shape 219"/>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21" name="Shape 221"/>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22" name="Shape 222"/>
          <p:cNvGrpSpPr/>
          <p:nvPr/>
        </p:nvGrpSpPr>
        <p:grpSpPr>
          <a:xfrm>
            <a:off x="904276" y="515192"/>
            <a:ext cx="382958" cy="607110"/>
            <a:chOff x="6718575" y="2318625"/>
            <a:chExt cx="256950" cy="407375"/>
          </a:xfrm>
        </p:grpSpPr>
        <p:sp>
          <p:nvSpPr>
            <p:cNvPr id="223" name="Shape 2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 name="Shape 2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 name="Shape 2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1" name="Shape 231"/>
          <p:cNvGrpSpPr/>
          <p:nvPr/>
        </p:nvGrpSpPr>
        <p:grpSpPr>
          <a:xfrm>
            <a:off x="335759" y="1840530"/>
            <a:ext cx="342881" cy="350068"/>
            <a:chOff x="3951850" y="2985350"/>
            <a:chExt cx="407950" cy="416500"/>
          </a:xfrm>
        </p:grpSpPr>
        <p:sp>
          <p:nvSpPr>
            <p:cNvPr id="232" name="Shape 23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 name="Shape 23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5" name="Imagem 4">
            <a:extLst>
              <a:ext uri="{FF2B5EF4-FFF2-40B4-BE49-F238E27FC236}">
                <a16:creationId xmlns:a16="http://schemas.microsoft.com/office/drawing/2014/main" id="{DB2B8733-12F2-4C2B-8317-3D0833A2A584}"/>
              </a:ext>
            </a:extLst>
          </p:cNvPr>
          <p:cNvPicPr>
            <a:picLocks noChangeAspect="1"/>
          </p:cNvPicPr>
          <p:nvPr/>
        </p:nvPicPr>
        <p:blipFill>
          <a:blip r:embed="rId3"/>
          <a:stretch>
            <a:fillRect/>
          </a:stretch>
        </p:blipFill>
        <p:spPr>
          <a:xfrm>
            <a:off x="2179851" y="1740478"/>
            <a:ext cx="4784298" cy="16625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Shape 335"/>
          <p:cNvSpPr txBox="1"/>
          <p:nvPr/>
        </p:nvSpPr>
        <p:spPr>
          <a:xfrm>
            <a:off x="1128360" y="1606898"/>
            <a:ext cx="7488783" cy="3190564"/>
          </a:xfrm>
          <a:prstGeom prst="rect">
            <a:avLst/>
          </a:prstGeom>
          <a:noFill/>
          <a:ln>
            <a:noFill/>
          </a:ln>
        </p:spPr>
        <p:txBody>
          <a:bodyPr lIns="91425" tIns="91425" rIns="91425" bIns="91425" anchor="t" anchorCtr="0">
            <a:noAutofit/>
          </a:bodyPr>
          <a:lstStyle/>
          <a:p>
            <a:pPr algn="just"/>
            <a:r>
              <a:rPr lang="pt-BR" sz="2000" dirty="0" err="1">
                <a:solidFill>
                  <a:srgbClr val="FFFFFF"/>
                </a:solidFill>
                <a:latin typeface="arial"/>
                <a:cs typeface="arial"/>
                <a:sym typeface="Muli"/>
              </a:rPr>
              <a:t>Ionic</a:t>
            </a:r>
            <a:r>
              <a:rPr lang="pt-BR" sz="2000" dirty="0">
                <a:solidFill>
                  <a:srgbClr val="FFFFFF"/>
                </a:solidFill>
                <a:latin typeface="arial"/>
                <a:cs typeface="arial"/>
                <a:sym typeface="Muli"/>
              </a:rPr>
              <a:t> é um completo SDK (framework) de código aberto para o desenvolvimento de aplicativos móveis híbridos. Construído no topo do </a:t>
            </a:r>
            <a:r>
              <a:rPr lang="pt-BR" sz="2000" dirty="0" err="1">
                <a:solidFill>
                  <a:srgbClr val="FFFFFF"/>
                </a:solidFill>
                <a:latin typeface="arial"/>
                <a:cs typeface="arial"/>
                <a:sym typeface="Muli"/>
              </a:rPr>
              <a:t>AngularJS</a:t>
            </a:r>
            <a:r>
              <a:rPr lang="pt-BR" sz="2000" dirty="0">
                <a:solidFill>
                  <a:srgbClr val="FFFFFF"/>
                </a:solidFill>
                <a:latin typeface="arial"/>
                <a:cs typeface="arial"/>
                <a:sym typeface="Muli"/>
              </a:rPr>
              <a:t> e Apache </a:t>
            </a:r>
            <a:r>
              <a:rPr lang="pt-BR" sz="2000" dirty="0" err="1">
                <a:solidFill>
                  <a:srgbClr val="FFFFFF"/>
                </a:solidFill>
                <a:latin typeface="arial"/>
                <a:cs typeface="arial"/>
                <a:sym typeface="Muli"/>
              </a:rPr>
              <a:t>Cordova</a:t>
            </a:r>
            <a:r>
              <a:rPr lang="pt-BR" sz="2000" dirty="0">
                <a:solidFill>
                  <a:srgbClr val="FFFFFF"/>
                </a:solidFill>
                <a:latin typeface="arial"/>
                <a:cs typeface="arial"/>
                <a:sym typeface="Muli"/>
              </a:rPr>
              <a:t>, o </a:t>
            </a:r>
            <a:r>
              <a:rPr lang="pt-BR" sz="2000" dirty="0" err="1">
                <a:solidFill>
                  <a:srgbClr val="FFFFFF"/>
                </a:solidFill>
                <a:latin typeface="arial"/>
                <a:cs typeface="arial"/>
                <a:sym typeface="Muli"/>
              </a:rPr>
              <a:t>Ionic</a:t>
            </a:r>
            <a:r>
              <a:rPr lang="pt-BR" sz="2000" dirty="0">
                <a:solidFill>
                  <a:srgbClr val="FFFFFF"/>
                </a:solidFill>
                <a:latin typeface="arial"/>
                <a:cs typeface="arial"/>
                <a:sym typeface="Muli"/>
              </a:rPr>
              <a:t> fornece ferramentas e serviços para desenvolver aplicativos móveis híbridos usando tecnologias da Web como CSS, HTML5 e </a:t>
            </a:r>
            <a:r>
              <a:rPr lang="pt-BR" sz="2000" dirty="0" err="1">
                <a:solidFill>
                  <a:srgbClr val="FFFFFF"/>
                </a:solidFill>
                <a:latin typeface="arial"/>
                <a:cs typeface="arial"/>
                <a:sym typeface="Muli"/>
              </a:rPr>
              <a:t>Sass</a:t>
            </a:r>
            <a:r>
              <a:rPr lang="pt-BR" sz="2000" dirty="0">
                <a:solidFill>
                  <a:srgbClr val="FFFFFF"/>
                </a:solidFill>
                <a:latin typeface="arial"/>
                <a:cs typeface="arial"/>
                <a:sym typeface="Muli"/>
              </a:rPr>
              <a:t>. Os projetos podem ser criados com essas tecnologias web e distribuídos por lojas de aplicativos nativos para serem instalados nos principais sistemas operacionais móveis existentes. </a:t>
            </a:r>
            <a:endParaRPr lang="en-US" sz="2000">
              <a:solidFill>
                <a:srgbClr val="FFFFFF"/>
              </a:solidFill>
              <a:latin typeface="arial"/>
              <a:cs typeface="arial"/>
            </a:endParaRPr>
          </a:p>
        </p:txBody>
      </p:sp>
      <p:sp>
        <p:nvSpPr>
          <p:cNvPr id="9" name="Shape 342">
            <a:extLst>
              <a:ext uri="{FF2B5EF4-FFF2-40B4-BE49-F238E27FC236}">
                <a16:creationId xmlns:a16="http://schemas.microsoft.com/office/drawing/2014/main" id="{F79FD14F-083B-460F-AF0D-8CAA18C8D397}"/>
              </a:ext>
            </a:extLst>
          </p:cNvPr>
          <p:cNvSpPr txBox="1">
            <a:spLocks/>
          </p:cNvSpPr>
          <p:nvPr/>
        </p:nvSpPr>
        <p:spPr>
          <a:xfrm>
            <a:off x="2793343" y="269464"/>
            <a:ext cx="6899831"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just"/>
            <a:r>
              <a:rPr lang="pt-BR" sz="6000" dirty="0">
                <a:solidFill>
                  <a:srgbClr val="00B0F0"/>
                </a:solidFill>
                <a:effectLst>
                  <a:outerShdw blurRad="38100" dist="38100" dir="2700000" algn="tl">
                    <a:srgbClr val="000000">
                      <a:alpha val="43137"/>
                    </a:srgbClr>
                  </a:outerShdw>
                </a:effectLst>
              </a:rPr>
              <a:t>O que é IONIC?</a:t>
            </a:r>
            <a:endParaRPr lang="en" sz="6000">
              <a:solidFill>
                <a:srgbClr val="00B0F0"/>
              </a:solidFill>
            </a:endParaRPr>
          </a:p>
        </p:txBody>
      </p:sp>
    </p:spTree>
    <p:extLst>
      <p:ext uri="{BB962C8B-B14F-4D97-AF65-F5344CB8AC3E}">
        <p14:creationId xmlns:p14="http://schemas.microsoft.com/office/powerpoint/2010/main" val="19203151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Shape 335"/>
          <p:cNvSpPr txBox="1"/>
          <p:nvPr/>
        </p:nvSpPr>
        <p:spPr>
          <a:xfrm>
            <a:off x="2024231" y="1324015"/>
            <a:ext cx="6905484" cy="1219460"/>
          </a:xfrm>
          <a:prstGeom prst="rect">
            <a:avLst/>
          </a:prstGeom>
          <a:noFill/>
          <a:ln>
            <a:noFill/>
          </a:ln>
        </p:spPr>
        <p:txBody>
          <a:bodyPr lIns="91425" tIns="91425" rIns="91425" bIns="91425" anchor="t" anchorCtr="0">
            <a:noAutofit/>
          </a:bodyPr>
          <a:lstStyle/>
          <a:p>
            <a:pPr lvl="0" algn="just" rtl="0">
              <a:spcBef>
                <a:spcPts val="600"/>
              </a:spcBef>
              <a:buNone/>
            </a:pPr>
            <a:r>
              <a:rPr lang="pt-BR" sz="2000" b="1" dirty="0">
                <a:solidFill>
                  <a:srgbClr val="FFFFFF"/>
                </a:solidFill>
                <a:latin typeface="arial"/>
                <a:ea typeface="Muli"/>
                <a:cs typeface="arial"/>
                <a:sym typeface="Muli"/>
              </a:rPr>
              <a:t>UM FRAMEWORK QUE NADA MAIS É DO QUE UMA PILHA DE COMPONENTES E OUTROS FRAMEWORKS</a:t>
            </a:r>
            <a:endParaRPr lang="en-US" sz="2000" dirty="0">
              <a:solidFill>
                <a:srgbClr val="FFFFFF"/>
              </a:solidFill>
              <a:latin typeface="arial"/>
              <a:ea typeface="Muli"/>
              <a:cs typeface="arial"/>
            </a:endParaRPr>
          </a:p>
        </p:txBody>
      </p:sp>
      <p:pic>
        <p:nvPicPr>
          <p:cNvPr id="3" name="Imagem 2">
            <a:extLst>
              <a:ext uri="{FF2B5EF4-FFF2-40B4-BE49-F238E27FC236}">
                <a16:creationId xmlns:a16="http://schemas.microsoft.com/office/drawing/2014/main" id="{F75305AE-4975-4E0B-BF60-42E85C04BB76}"/>
              </a:ext>
            </a:extLst>
          </p:cNvPr>
          <p:cNvPicPr>
            <a:picLocks noChangeAspect="1"/>
          </p:cNvPicPr>
          <p:nvPr/>
        </p:nvPicPr>
        <p:blipFill>
          <a:blip r:embed="rId3"/>
          <a:stretch>
            <a:fillRect/>
          </a:stretch>
        </p:blipFill>
        <p:spPr>
          <a:xfrm>
            <a:off x="7783181" y="3485531"/>
            <a:ext cx="1253145" cy="1223307"/>
          </a:xfrm>
          <a:prstGeom prst="rect">
            <a:avLst/>
          </a:prstGeom>
        </p:spPr>
      </p:pic>
      <p:pic>
        <p:nvPicPr>
          <p:cNvPr id="5" name="Imagem 4">
            <a:extLst>
              <a:ext uri="{FF2B5EF4-FFF2-40B4-BE49-F238E27FC236}">
                <a16:creationId xmlns:a16="http://schemas.microsoft.com/office/drawing/2014/main" id="{4D379D47-D33B-4266-A4BB-34260A1089CF}"/>
              </a:ext>
            </a:extLst>
          </p:cNvPr>
          <p:cNvPicPr>
            <a:picLocks noChangeAspect="1"/>
          </p:cNvPicPr>
          <p:nvPr/>
        </p:nvPicPr>
        <p:blipFill>
          <a:blip r:embed="rId4"/>
          <a:stretch>
            <a:fillRect/>
          </a:stretch>
        </p:blipFill>
        <p:spPr>
          <a:xfrm>
            <a:off x="4439971" y="3374918"/>
            <a:ext cx="1374234" cy="1330057"/>
          </a:xfrm>
          <a:prstGeom prst="rect">
            <a:avLst/>
          </a:prstGeom>
        </p:spPr>
      </p:pic>
      <p:pic>
        <p:nvPicPr>
          <p:cNvPr id="7" name="Imagem 6">
            <a:extLst>
              <a:ext uri="{FF2B5EF4-FFF2-40B4-BE49-F238E27FC236}">
                <a16:creationId xmlns:a16="http://schemas.microsoft.com/office/drawing/2014/main" id="{4904FE39-EEF6-491A-B81E-F96C53990296}"/>
              </a:ext>
            </a:extLst>
          </p:cNvPr>
          <p:cNvPicPr>
            <a:picLocks noChangeAspect="1"/>
          </p:cNvPicPr>
          <p:nvPr/>
        </p:nvPicPr>
        <p:blipFill>
          <a:blip r:embed="rId5"/>
          <a:stretch>
            <a:fillRect/>
          </a:stretch>
        </p:blipFill>
        <p:spPr>
          <a:xfrm>
            <a:off x="1134104" y="3411789"/>
            <a:ext cx="1297656" cy="1288736"/>
          </a:xfrm>
          <a:prstGeom prst="rect">
            <a:avLst/>
          </a:prstGeom>
        </p:spPr>
      </p:pic>
      <p:pic>
        <p:nvPicPr>
          <p:cNvPr id="11" name="Imagem 2" descr="A picture containing object, clock&#10;&#10;Description generated with very high confidence">
            <a:extLst>
              <a:ext uri="{FF2B5EF4-FFF2-40B4-BE49-F238E27FC236}">
                <a16:creationId xmlns:a16="http://schemas.microsoft.com/office/drawing/2014/main" id="{2B88C0D1-9C17-4353-BB74-9B7EADE1B821}"/>
              </a:ext>
            </a:extLst>
          </p:cNvPr>
          <p:cNvPicPr>
            <a:picLocks noChangeAspect="1"/>
          </p:cNvPicPr>
          <p:nvPr/>
        </p:nvPicPr>
        <p:blipFill>
          <a:blip r:embed="rId6"/>
          <a:stretch>
            <a:fillRect/>
          </a:stretch>
        </p:blipFill>
        <p:spPr>
          <a:xfrm>
            <a:off x="1176199" y="2316110"/>
            <a:ext cx="2228001" cy="854214"/>
          </a:xfrm>
          <a:prstGeom prst="rect">
            <a:avLst/>
          </a:prstGeom>
        </p:spPr>
      </p:pic>
      <p:pic>
        <p:nvPicPr>
          <p:cNvPr id="15" name="Imagem 9" descr="A close up of a sign&#10;&#10;Description generated with high confidence">
            <a:extLst>
              <a:ext uri="{FF2B5EF4-FFF2-40B4-BE49-F238E27FC236}">
                <a16:creationId xmlns:a16="http://schemas.microsoft.com/office/drawing/2014/main" id="{D78AEA9E-E578-42EE-9718-1E16AECFDFBE}"/>
              </a:ext>
            </a:extLst>
          </p:cNvPr>
          <p:cNvPicPr>
            <a:picLocks noChangeAspect="1"/>
          </p:cNvPicPr>
          <p:nvPr/>
        </p:nvPicPr>
        <p:blipFill>
          <a:blip r:embed="rId7"/>
          <a:stretch>
            <a:fillRect/>
          </a:stretch>
        </p:blipFill>
        <p:spPr>
          <a:xfrm>
            <a:off x="3864720" y="2426723"/>
            <a:ext cx="2333291" cy="624591"/>
          </a:xfrm>
          <a:prstGeom prst="rect">
            <a:avLst/>
          </a:prstGeom>
        </p:spPr>
      </p:pic>
      <p:pic>
        <p:nvPicPr>
          <p:cNvPr id="17" name="Imagem 13">
            <a:extLst>
              <a:ext uri="{FF2B5EF4-FFF2-40B4-BE49-F238E27FC236}">
                <a16:creationId xmlns:a16="http://schemas.microsoft.com/office/drawing/2014/main" id="{A2ECD89A-6544-4A87-B813-EB32F6E11EBB}"/>
              </a:ext>
            </a:extLst>
          </p:cNvPr>
          <p:cNvPicPr>
            <a:picLocks noChangeAspect="1"/>
          </p:cNvPicPr>
          <p:nvPr/>
        </p:nvPicPr>
        <p:blipFill>
          <a:blip r:embed="rId8"/>
          <a:stretch>
            <a:fillRect/>
          </a:stretch>
        </p:blipFill>
        <p:spPr>
          <a:xfrm>
            <a:off x="6845110" y="2546553"/>
            <a:ext cx="2084148" cy="501087"/>
          </a:xfrm>
          <a:prstGeom prst="rect">
            <a:avLst/>
          </a:prstGeom>
        </p:spPr>
      </p:pic>
      <p:sp>
        <p:nvSpPr>
          <p:cNvPr id="19" name="Shape 342">
            <a:extLst>
              <a:ext uri="{FF2B5EF4-FFF2-40B4-BE49-F238E27FC236}">
                <a16:creationId xmlns:a16="http://schemas.microsoft.com/office/drawing/2014/main" id="{AE309371-CE5B-4BFF-A20E-F2D4AF56B1D3}"/>
              </a:ext>
            </a:extLst>
          </p:cNvPr>
          <p:cNvSpPr txBox="1">
            <a:spLocks/>
          </p:cNvSpPr>
          <p:nvPr/>
        </p:nvSpPr>
        <p:spPr>
          <a:xfrm>
            <a:off x="2793343" y="269464"/>
            <a:ext cx="6899831"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just"/>
            <a:r>
              <a:rPr lang="pt-BR" sz="6000" dirty="0">
                <a:solidFill>
                  <a:srgbClr val="00B0F0"/>
                </a:solidFill>
                <a:effectLst>
                  <a:outerShdw blurRad="38100" dist="38100" dir="2700000" algn="tl">
                    <a:srgbClr val="000000">
                      <a:alpha val="43137"/>
                    </a:srgbClr>
                  </a:outerShdw>
                </a:effectLst>
              </a:rPr>
              <a:t>Resumindo</a:t>
            </a:r>
            <a:r>
              <a:rPr lang="pt-BR" sz="6000" dirty="0">
                <a:solidFill>
                  <a:srgbClr val="00B0F0"/>
                </a:solidFill>
              </a:rPr>
              <a:t>:</a:t>
            </a:r>
          </a:p>
        </p:txBody>
      </p:sp>
    </p:spTree>
    <p:extLst>
      <p:ext uri="{BB962C8B-B14F-4D97-AF65-F5344CB8AC3E}">
        <p14:creationId xmlns:p14="http://schemas.microsoft.com/office/powerpoint/2010/main" val="33260649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1000"/>
                                        <p:tgtEl>
                                          <p:spTgt spid="335"/>
                                        </p:tgtEl>
                                      </p:cBhvr>
                                    </p:animEffect>
                                    <p:anim calcmode="lin" valueType="num">
                                      <p:cBhvr>
                                        <p:cTn id="8" dur="1000" fill="hold"/>
                                        <p:tgtEl>
                                          <p:spTgt spid="335"/>
                                        </p:tgtEl>
                                        <p:attrNameLst>
                                          <p:attrName>ppt_x</p:attrName>
                                        </p:attrNameLst>
                                      </p:cBhvr>
                                      <p:tavLst>
                                        <p:tav tm="0">
                                          <p:val>
                                            <p:strVal val="#ppt_x"/>
                                          </p:val>
                                        </p:tav>
                                        <p:tav tm="100000">
                                          <p:val>
                                            <p:strVal val="#ppt_x"/>
                                          </p:val>
                                        </p:tav>
                                      </p:tavLst>
                                    </p:anim>
                                    <p:anim calcmode="lin" valueType="num">
                                      <p:cBhvr>
                                        <p:cTn id="9" dur="1000" fill="hold"/>
                                        <p:tgtEl>
                                          <p:spTgt spid="3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Shape 335"/>
          <p:cNvSpPr txBox="1"/>
          <p:nvPr/>
        </p:nvSpPr>
        <p:spPr>
          <a:xfrm>
            <a:off x="1003790" y="1938734"/>
            <a:ext cx="6905484" cy="2413693"/>
          </a:xfrm>
          <a:prstGeom prst="rect">
            <a:avLst/>
          </a:prstGeom>
          <a:noFill/>
          <a:ln>
            <a:noFill/>
          </a:ln>
        </p:spPr>
        <p:txBody>
          <a:bodyPr lIns="91425" tIns="91425" rIns="91425" bIns="91425" anchor="t" anchorCtr="0">
            <a:noAutofit/>
          </a:bodyPr>
          <a:lstStyle/>
          <a:p>
            <a:pPr lvl="0" algn="just">
              <a:lnSpc>
                <a:spcPct val="85000"/>
              </a:lnSpc>
              <a:spcBef>
                <a:spcPts val="1300"/>
              </a:spcBef>
            </a:pPr>
            <a:r>
              <a:rPr lang="pt-BR" sz="1600" dirty="0" err="1">
                <a:solidFill>
                  <a:srgbClr val="FFFFFF"/>
                </a:solidFill>
                <a:latin typeface="arial"/>
                <a:ea typeface="Muli"/>
                <a:cs typeface="arial"/>
                <a:sym typeface="Muli"/>
              </a:rPr>
              <a:t>Ionic</a:t>
            </a:r>
            <a:r>
              <a:rPr lang="pt-BR" sz="1600" dirty="0">
                <a:solidFill>
                  <a:srgbClr val="FFFFFF"/>
                </a:solidFill>
                <a:latin typeface="arial"/>
                <a:ea typeface="Muli"/>
                <a:cs typeface="arial"/>
                <a:sym typeface="Muli"/>
              </a:rPr>
              <a:t> foi criado por Max Lynch, Ben Sperry e Adam Bradley da </a:t>
            </a:r>
            <a:r>
              <a:rPr lang="pt-BR" sz="1600" dirty="0" err="1">
                <a:solidFill>
                  <a:srgbClr val="FFFFFF"/>
                </a:solidFill>
                <a:latin typeface="arial"/>
                <a:ea typeface="Muli"/>
                <a:cs typeface="arial"/>
                <a:sym typeface="Muli"/>
              </a:rPr>
              <a:t>Drifty</a:t>
            </a:r>
            <a:r>
              <a:rPr lang="pt-BR" sz="1600" dirty="0">
                <a:solidFill>
                  <a:srgbClr val="FFFFFF"/>
                </a:solidFill>
                <a:latin typeface="arial"/>
                <a:ea typeface="Muli"/>
                <a:cs typeface="arial"/>
                <a:sym typeface="Muli"/>
              </a:rPr>
              <a:t> Co. em 2013. Os produtos anteriores da </a:t>
            </a:r>
            <a:r>
              <a:rPr lang="pt-BR" sz="1600" dirty="0" err="1">
                <a:solidFill>
                  <a:srgbClr val="FFFFFF"/>
                </a:solidFill>
                <a:latin typeface="arial"/>
                <a:ea typeface="Muli"/>
                <a:cs typeface="arial"/>
                <a:sym typeface="Muli"/>
              </a:rPr>
              <a:t>Drifty</a:t>
            </a:r>
            <a:r>
              <a:rPr lang="pt-BR" sz="1600" dirty="0">
                <a:solidFill>
                  <a:srgbClr val="FFFFFF"/>
                </a:solidFill>
                <a:latin typeface="arial"/>
                <a:ea typeface="Muli"/>
                <a:cs typeface="arial"/>
                <a:sym typeface="Muli"/>
              </a:rPr>
              <a:t> incluem ferramentas de construção de interfaces </a:t>
            </a:r>
            <a:r>
              <a:rPr lang="pt-BR" sz="1600" dirty="0" err="1">
                <a:solidFill>
                  <a:srgbClr val="FFFFFF"/>
                </a:solidFill>
                <a:latin typeface="arial"/>
                <a:ea typeface="Muli"/>
                <a:cs typeface="arial"/>
                <a:sym typeface="Muli"/>
              </a:rPr>
              <a:t>Codiqa</a:t>
            </a:r>
            <a:r>
              <a:rPr lang="pt-BR" sz="1600" dirty="0">
                <a:solidFill>
                  <a:srgbClr val="FFFFFF"/>
                </a:solidFill>
                <a:latin typeface="arial"/>
                <a:ea typeface="Muli"/>
                <a:cs typeface="arial"/>
                <a:sym typeface="Muli"/>
              </a:rPr>
              <a:t> e </a:t>
            </a:r>
            <a:r>
              <a:rPr lang="pt-BR" sz="1600" dirty="0" err="1">
                <a:solidFill>
                  <a:srgbClr val="FFFFFF"/>
                </a:solidFill>
                <a:latin typeface="arial"/>
                <a:ea typeface="Muli"/>
                <a:cs typeface="arial"/>
                <a:sym typeface="Muli"/>
              </a:rPr>
              <a:t>Jetstrap</a:t>
            </a:r>
            <a:r>
              <a:rPr lang="pt-BR" sz="1600" dirty="0">
                <a:solidFill>
                  <a:srgbClr val="FFFFFF"/>
                </a:solidFill>
                <a:latin typeface="arial"/>
                <a:ea typeface="Muli"/>
                <a:cs typeface="arial"/>
                <a:sym typeface="Muli"/>
              </a:rPr>
              <a:t>, </a:t>
            </a:r>
            <a:r>
              <a:rPr lang="pt-BR" sz="1600" dirty="0" err="1">
                <a:solidFill>
                  <a:srgbClr val="FFFFFF"/>
                </a:solidFill>
                <a:latin typeface="arial"/>
                <a:ea typeface="Muli"/>
                <a:cs typeface="arial"/>
                <a:sym typeface="Muli"/>
              </a:rPr>
              <a:t>drag-and-drop</a:t>
            </a:r>
            <a:r>
              <a:rPr lang="pt-BR" sz="1600" dirty="0">
                <a:solidFill>
                  <a:srgbClr val="FFFFFF"/>
                </a:solidFill>
                <a:latin typeface="arial"/>
                <a:ea typeface="Muli"/>
                <a:cs typeface="arial"/>
                <a:sym typeface="Muli"/>
              </a:rPr>
              <a:t> usando </a:t>
            </a:r>
            <a:r>
              <a:rPr lang="pt-BR" sz="1600" dirty="0" err="1">
                <a:solidFill>
                  <a:srgbClr val="FFFFFF"/>
                </a:solidFill>
                <a:latin typeface="arial"/>
                <a:ea typeface="Muli"/>
                <a:cs typeface="arial"/>
                <a:sym typeface="Muli"/>
              </a:rPr>
              <a:t>jQuery</a:t>
            </a:r>
            <a:r>
              <a:rPr lang="pt-BR" sz="1600" dirty="0">
                <a:solidFill>
                  <a:srgbClr val="FFFFFF"/>
                </a:solidFill>
                <a:latin typeface="arial"/>
                <a:ea typeface="Muli"/>
                <a:cs typeface="arial"/>
                <a:sym typeface="Muli"/>
              </a:rPr>
              <a:t> Mobile e </a:t>
            </a:r>
            <a:r>
              <a:rPr lang="pt-BR" sz="1600" dirty="0" err="1">
                <a:solidFill>
                  <a:srgbClr val="FFFFFF"/>
                </a:solidFill>
                <a:latin typeface="arial"/>
                <a:ea typeface="Muli"/>
                <a:cs typeface="arial"/>
                <a:sym typeface="Muli"/>
              </a:rPr>
              <a:t>Bootstrap</a:t>
            </a:r>
            <a:r>
              <a:rPr lang="pt-BR" sz="1600" dirty="0">
                <a:solidFill>
                  <a:srgbClr val="FFFFFF"/>
                </a:solidFill>
                <a:latin typeface="arial"/>
                <a:ea typeface="Muli"/>
                <a:cs typeface="arial"/>
                <a:sym typeface="Muli"/>
              </a:rPr>
              <a:t>. Recebendo comentários de clientes que tentaram criar aplicativos móveis, a equipe decidiu construir sua própria estrutura que se concentraria no desempenho e seria modelada com padrões da web modernos. Depois de lançar uma versão alfa do framework em novembro de 2013, uma beta de 1.0 foi lançado em março de 2014, uma final de 1.0 em maio de 2015 e vários lançamentos de 2.0 em 2016.</a:t>
            </a:r>
            <a:endParaRPr lang="en-US" sz="1600">
              <a:solidFill>
                <a:srgbClr val="FFFFFF"/>
              </a:solidFill>
              <a:latin typeface="arial"/>
              <a:ea typeface="Muli"/>
              <a:cs typeface="arial"/>
            </a:endParaRPr>
          </a:p>
          <a:p>
            <a:pPr algn="just">
              <a:lnSpc>
                <a:spcPct val="85000"/>
              </a:lnSpc>
              <a:spcBef>
                <a:spcPts val="1300"/>
              </a:spcBef>
              <a:buClr>
                <a:schemeClr val="dk1"/>
              </a:buClr>
              <a:buSzPct val="100000"/>
            </a:pPr>
            <a:r>
              <a:rPr lang="pt-BR" sz="1600" dirty="0">
                <a:solidFill>
                  <a:srgbClr val="FFFFFF"/>
                </a:solidFill>
                <a:latin typeface="arial"/>
                <a:ea typeface="Muli"/>
                <a:cs typeface="arial"/>
                <a:sym typeface="Muli"/>
              </a:rPr>
              <a:t>Em 2015, os desenvolvedores iônicos criaram mais de 1,3 milhões de aplicativos com o SDK.</a:t>
            </a:r>
            <a:endParaRPr lang="pt-BR" sz="1600" dirty="0">
              <a:solidFill>
                <a:srgbClr val="FFFFFF"/>
              </a:solidFill>
              <a:latin typeface="arial"/>
              <a:cs typeface="arial"/>
            </a:endParaRPr>
          </a:p>
        </p:txBody>
      </p:sp>
      <p:sp>
        <p:nvSpPr>
          <p:cNvPr id="2" name="Shape 342">
            <a:extLst>
              <a:ext uri="{FF2B5EF4-FFF2-40B4-BE49-F238E27FC236}">
                <a16:creationId xmlns:a16="http://schemas.microsoft.com/office/drawing/2014/main" id="{11A4CA99-64FA-4327-BD1E-B42220C4BF27}"/>
              </a:ext>
            </a:extLst>
          </p:cNvPr>
          <p:cNvSpPr txBox="1">
            <a:spLocks/>
          </p:cNvSpPr>
          <p:nvPr/>
        </p:nvSpPr>
        <p:spPr>
          <a:xfrm>
            <a:off x="2608988" y="103545"/>
            <a:ext cx="6899831"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just"/>
            <a:r>
              <a:rPr lang="pt-BR" sz="6000" dirty="0">
                <a:solidFill>
                  <a:srgbClr val="00B0F0"/>
                </a:solidFill>
              </a:rPr>
              <a:t>História:</a:t>
            </a:r>
          </a:p>
        </p:txBody>
      </p:sp>
      <p:pic>
        <p:nvPicPr>
          <p:cNvPr id="5" name="Picture 6" descr="A close up of a sign&#10;&#10;Description generated with high confidence">
            <a:extLst>
              <a:ext uri="{FF2B5EF4-FFF2-40B4-BE49-F238E27FC236}">
                <a16:creationId xmlns:a16="http://schemas.microsoft.com/office/drawing/2014/main" id="{A7494F86-6553-4E9A-96C9-2B80CCF1AA4E}"/>
              </a:ext>
            </a:extLst>
          </p:cNvPr>
          <p:cNvPicPr>
            <a:picLocks noChangeAspect="1"/>
          </p:cNvPicPr>
          <p:nvPr/>
        </p:nvPicPr>
        <p:blipFill>
          <a:blip r:embed="rId3"/>
          <a:stretch>
            <a:fillRect/>
          </a:stretch>
        </p:blipFill>
        <p:spPr>
          <a:xfrm>
            <a:off x="7212266" y="162389"/>
            <a:ext cx="1689532" cy="17244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11884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1000"/>
                                        <p:tgtEl>
                                          <p:spTgt spid="335"/>
                                        </p:tgtEl>
                                      </p:cBhvr>
                                    </p:animEffect>
                                    <p:anim calcmode="lin" valueType="num">
                                      <p:cBhvr>
                                        <p:cTn id="8" dur="1000" fill="hold"/>
                                        <p:tgtEl>
                                          <p:spTgt spid="335"/>
                                        </p:tgtEl>
                                        <p:attrNameLst>
                                          <p:attrName>ppt_x</p:attrName>
                                        </p:attrNameLst>
                                      </p:cBhvr>
                                      <p:tavLst>
                                        <p:tav tm="0">
                                          <p:val>
                                            <p:strVal val="#ppt_x"/>
                                          </p:val>
                                        </p:tav>
                                        <p:tav tm="100000">
                                          <p:val>
                                            <p:strVal val="#ppt_x"/>
                                          </p:val>
                                        </p:tav>
                                      </p:tavLst>
                                    </p:anim>
                                    <p:anim calcmode="lin" valueType="num">
                                      <p:cBhvr>
                                        <p:cTn id="9" dur="1000" fill="hold"/>
                                        <p:tgtEl>
                                          <p:spTgt spid="3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7" name="Title 1">
            <a:extLst>
              <a:ext uri="{FF2B5EF4-FFF2-40B4-BE49-F238E27FC236}">
                <a16:creationId xmlns:a16="http://schemas.microsoft.com/office/drawing/2014/main" id="{C4F94522-71ED-4F1F-8CFC-34A92C485B4D}"/>
              </a:ext>
            </a:extLst>
          </p:cNvPr>
          <p:cNvSpPr>
            <a:spLocks noGrp="1"/>
          </p:cNvSpPr>
          <p:nvPr/>
        </p:nvSpPr>
        <p:spPr>
          <a:xfrm>
            <a:off x="800099" y="642408"/>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endParaRPr lang="en-US"/>
          </a:p>
        </p:txBody>
      </p:sp>
      <p:sp>
        <p:nvSpPr>
          <p:cNvPr id="2" name="Shape 342">
            <a:extLst>
              <a:ext uri="{FF2B5EF4-FFF2-40B4-BE49-F238E27FC236}">
                <a16:creationId xmlns:a16="http://schemas.microsoft.com/office/drawing/2014/main" id="{768D5671-E779-44EC-BE3D-8D4994010D80}"/>
              </a:ext>
            </a:extLst>
          </p:cNvPr>
          <p:cNvSpPr txBox="1">
            <a:spLocks/>
          </p:cNvSpPr>
          <p:nvPr/>
        </p:nvSpPr>
        <p:spPr>
          <a:xfrm>
            <a:off x="2316418" y="352424"/>
            <a:ext cx="8024395" cy="1611468"/>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just"/>
            <a:r>
              <a:rPr lang="pt-BR" sz="6000">
                <a:solidFill>
                  <a:srgbClr val="00B0F0"/>
                </a:solidFill>
              </a:rPr>
              <a:t>Desenvolvimento       Nativo x Híbrido</a:t>
            </a:r>
          </a:p>
        </p:txBody>
      </p:sp>
      <p:sp>
        <p:nvSpPr>
          <p:cNvPr id="3" name="Shape 335">
            <a:extLst>
              <a:ext uri="{FF2B5EF4-FFF2-40B4-BE49-F238E27FC236}">
                <a16:creationId xmlns:a16="http://schemas.microsoft.com/office/drawing/2014/main" id="{03A927F6-F9AC-4175-93C6-9C9B02EEB8AF}"/>
              </a:ext>
            </a:extLst>
          </p:cNvPr>
          <p:cNvSpPr txBox="1"/>
          <p:nvPr/>
        </p:nvSpPr>
        <p:spPr>
          <a:xfrm>
            <a:off x="2287843" y="1864993"/>
            <a:ext cx="7016096" cy="2727096"/>
          </a:xfrm>
          <a:prstGeom prst="rect">
            <a:avLst/>
          </a:prstGeom>
          <a:noFill/>
          <a:ln>
            <a:noFill/>
          </a:ln>
        </p:spPr>
        <p:txBody>
          <a:bodyPr lIns="91425" tIns="91425" rIns="91425" bIns="91425" anchor="t" anchorCtr="0">
            <a:noAutofit/>
          </a:bodyPr>
          <a:lstStyle/>
          <a:p>
            <a:pPr>
              <a:lnSpc>
                <a:spcPct val="85000"/>
              </a:lnSpc>
              <a:spcBef>
                <a:spcPts val="1300"/>
              </a:spcBef>
            </a:pPr>
            <a:r>
              <a:rPr lang="pt-BR" sz="1600" b="1" dirty="0">
                <a:solidFill>
                  <a:srgbClr val="FFFFFF"/>
                </a:solidFill>
                <a:latin typeface="arial"/>
                <a:ea typeface="Muli"/>
                <a:cs typeface="arial"/>
                <a:sym typeface="Muli"/>
              </a:rPr>
              <a:t>Desenvolvimento nativo</a:t>
            </a:r>
            <a:r>
              <a:rPr lang="pt-BR" sz="1600" dirty="0">
                <a:solidFill>
                  <a:srgbClr val="FFFFFF"/>
                </a:solidFill>
                <a:latin typeface="arial"/>
                <a:ea typeface="Muli"/>
                <a:cs typeface="arial"/>
                <a:sym typeface="Muli"/>
              </a:rPr>
              <a:t>, quando desenvolvido com ambientes nativos, normalmente precisa-se aprender vários ambientes e linguagens de programação para desenvolver apps nativas (exceto quando usamos ferramentas como a </a:t>
            </a:r>
            <a:r>
              <a:rPr lang="pt-BR" sz="1600" dirty="0" err="1">
                <a:solidFill>
                  <a:srgbClr val="FFFFFF"/>
                </a:solidFill>
                <a:latin typeface="arial"/>
                <a:ea typeface="Muli"/>
                <a:cs typeface="arial"/>
                <a:sym typeface="Muli"/>
              </a:rPr>
              <a:t>Xamarin</a:t>
            </a:r>
            <a:r>
              <a:rPr lang="pt-BR" sz="1600" dirty="0">
                <a:solidFill>
                  <a:srgbClr val="FFFFFF"/>
                </a:solidFill>
                <a:latin typeface="arial"/>
                <a:ea typeface="Muli"/>
                <a:cs typeface="arial"/>
                <a:sym typeface="Muli"/>
              </a:rPr>
              <a:t>)</a:t>
            </a:r>
            <a:endParaRPr lang="en-US" sz="1600" dirty="0">
              <a:solidFill>
                <a:srgbClr val="FFFFFF"/>
              </a:solidFill>
              <a:latin typeface="arial"/>
              <a:ea typeface="Muli"/>
              <a:cs typeface="arial"/>
            </a:endParaRPr>
          </a:p>
          <a:p>
            <a:pPr marL="91440" indent="-91440">
              <a:lnSpc>
                <a:spcPct val="85000"/>
              </a:lnSpc>
              <a:spcBef>
                <a:spcPts val="1300"/>
              </a:spcBef>
              <a:buChar char="•"/>
            </a:pPr>
            <a:endParaRPr lang="pt-BR" sz="1600" dirty="0">
              <a:solidFill>
                <a:srgbClr val="FFFFFF"/>
              </a:solidFill>
              <a:latin typeface="arial"/>
              <a:ea typeface="Muli"/>
              <a:cs typeface="arial"/>
              <a:sym typeface="Muli"/>
            </a:endParaRPr>
          </a:p>
          <a:p>
            <a:pPr>
              <a:lnSpc>
                <a:spcPct val="85000"/>
              </a:lnSpc>
              <a:spcBef>
                <a:spcPts val="1300"/>
              </a:spcBef>
            </a:pPr>
            <a:r>
              <a:rPr lang="pt-BR" sz="1600" b="1" dirty="0">
                <a:solidFill>
                  <a:srgbClr val="FFFFFF"/>
                </a:solidFill>
                <a:latin typeface="arial"/>
                <a:ea typeface="Muli"/>
                <a:cs typeface="arial"/>
                <a:sym typeface="Muli"/>
              </a:rPr>
              <a:t>Desenvolvimento híbrido</a:t>
            </a:r>
            <a:r>
              <a:rPr lang="pt-BR" sz="1600" dirty="0">
                <a:solidFill>
                  <a:srgbClr val="FFFFFF"/>
                </a:solidFill>
                <a:latin typeface="arial"/>
                <a:ea typeface="Muli"/>
                <a:cs typeface="arial"/>
                <a:sym typeface="Muli"/>
              </a:rPr>
              <a:t>, quando criamos apps rapidamente usando tecnologias simples, como HTML, CSS e </a:t>
            </a:r>
            <a:r>
              <a:rPr lang="pt-BR" sz="1600" dirty="0" err="1">
                <a:solidFill>
                  <a:srgbClr val="FFFFFF"/>
                </a:solidFill>
                <a:latin typeface="arial"/>
                <a:ea typeface="Muli"/>
                <a:cs typeface="arial"/>
                <a:sym typeface="Muli"/>
              </a:rPr>
              <a:t>Javascript</a:t>
            </a:r>
            <a:r>
              <a:rPr lang="pt-BR" sz="1600" dirty="0">
                <a:solidFill>
                  <a:srgbClr val="FFFFFF"/>
                </a:solidFill>
                <a:latin typeface="arial"/>
                <a:ea typeface="Muli"/>
                <a:cs typeface="arial"/>
                <a:sym typeface="Muli"/>
              </a:rPr>
              <a:t>. Nesse modelo de desenvolvimento, não precisamos aprender diversos ambientes e as apps são criadas rapidamente. O único ponto negativo, é a performance final do app, que </a:t>
            </a:r>
            <a:r>
              <a:rPr lang="pt-BR" sz="1600" dirty="0" err="1">
                <a:solidFill>
                  <a:srgbClr val="FFFFFF"/>
                </a:solidFill>
                <a:latin typeface="arial"/>
                <a:ea typeface="Muli"/>
                <a:cs typeface="arial"/>
                <a:sym typeface="Muli"/>
              </a:rPr>
              <a:t>muita</a:t>
            </a:r>
            <a:r>
              <a:rPr lang="pt-BR" sz="1600" dirty="0">
                <a:solidFill>
                  <a:srgbClr val="FFFFFF"/>
                </a:solidFill>
                <a:latin typeface="arial"/>
                <a:ea typeface="Muli"/>
                <a:cs typeface="arial"/>
                <a:sym typeface="Muli"/>
              </a:rPr>
              <a:t> das vezes pode ser contornado com um bom código.</a:t>
            </a:r>
            <a:endParaRPr lang="pt-BR" dirty="0">
              <a:solidFill>
                <a:schemeClr val="tx1"/>
              </a:solidFill>
            </a:endParaRPr>
          </a:p>
        </p:txBody>
      </p:sp>
      <p:pic>
        <p:nvPicPr>
          <p:cNvPr id="4" name="Picture 4">
            <a:extLst>
              <a:ext uri="{FF2B5EF4-FFF2-40B4-BE49-F238E27FC236}">
                <a16:creationId xmlns:a16="http://schemas.microsoft.com/office/drawing/2014/main" id="{C4117753-27BD-496B-A140-EC27B3364D25}"/>
              </a:ext>
            </a:extLst>
          </p:cNvPr>
          <p:cNvPicPr>
            <a:picLocks noChangeAspect="1"/>
          </p:cNvPicPr>
          <p:nvPr/>
        </p:nvPicPr>
        <p:blipFill>
          <a:blip r:embed="rId3"/>
          <a:stretch>
            <a:fillRect/>
          </a:stretch>
        </p:blipFill>
        <p:spPr>
          <a:xfrm>
            <a:off x="130891" y="2473921"/>
            <a:ext cx="2042652" cy="205936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375042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35">
            <a:extLst>
              <a:ext uri="{FF2B5EF4-FFF2-40B4-BE49-F238E27FC236}">
                <a16:creationId xmlns:a16="http://schemas.microsoft.com/office/drawing/2014/main" id="{3EA2323D-58C6-46E1-AA5D-4CC62D97BD5B}"/>
              </a:ext>
            </a:extLst>
          </p:cNvPr>
          <p:cNvSpPr txBox="1"/>
          <p:nvPr/>
        </p:nvSpPr>
        <p:spPr>
          <a:xfrm>
            <a:off x="1873045" y="851041"/>
            <a:ext cx="7016096" cy="3575128"/>
          </a:xfrm>
          <a:prstGeom prst="rect">
            <a:avLst/>
          </a:prstGeom>
          <a:noFill/>
          <a:ln>
            <a:noFill/>
          </a:ln>
        </p:spPr>
        <p:txBody>
          <a:bodyPr lIns="91425" tIns="91425" rIns="91425" bIns="91425" anchor="t" anchorCtr="0">
            <a:noAutofit/>
          </a:bodyPr>
          <a:lstStyle/>
          <a:p>
            <a:pPr algn="just">
              <a:lnSpc>
                <a:spcPct val="85000"/>
              </a:lnSpc>
              <a:spcBef>
                <a:spcPts val="1300"/>
              </a:spcBef>
            </a:pPr>
            <a:r>
              <a:rPr lang="pt-BR" sz="1600" dirty="0">
                <a:solidFill>
                  <a:srgbClr val="FFFFFF"/>
                </a:solidFill>
                <a:latin typeface="arial"/>
                <a:ea typeface="Muli"/>
                <a:cs typeface="arial"/>
                <a:sym typeface="Muli"/>
              </a:rPr>
              <a:t>Ai que entra o IONIC, ele é um framework que usa </a:t>
            </a:r>
            <a:r>
              <a:rPr lang="pt-BR" sz="1600" dirty="0" err="1">
                <a:solidFill>
                  <a:srgbClr val="FFFFFF"/>
                </a:solidFill>
                <a:latin typeface="arial"/>
                <a:ea typeface="Muli"/>
                <a:cs typeface="arial"/>
                <a:sym typeface="Muli"/>
              </a:rPr>
              <a:t>AngulasJS</a:t>
            </a:r>
            <a:r>
              <a:rPr lang="pt-BR" sz="1600" dirty="0">
                <a:solidFill>
                  <a:srgbClr val="FFFFFF"/>
                </a:solidFill>
                <a:latin typeface="arial"/>
                <a:ea typeface="Muli"/>
                <a:cs typeface="arial"/>
                <a:sym typeface="Muli"/>
              </a:rPr>
              <a:t> para criar aplicações com um visual muito similar ao de apps nativos. Oferecendo diversas bibliotecas de CSS e </a:t>
            </a:r>
            <a:r>
              <a:rPr lang="pt-BR" sz="1600" dirty="0" err="1">
                <a:solidFill>
                  <a:srgbClr val="FFFFFF"/>
                </a:solidFill>
                <a:latin typeface="arial"/>
                <a:ea typeface="Muli"/>
                <a:cs typeface="arial"/>
                <a:sym typeface="Muli"/>
              </a:rPr>
              <a:t>Javascript</a:t>
            </a:r>
            <a:r>
              <a:rPr lang="pt-BR" sz="1600" dirty="0">
                <a:solidFill>
                  <a:srgbClr val="FFFFFF"/>
                </a:solidFill>
                <a:latin typeface="arial"/>
                <a:ea typeface="Muli"/>
                <a:cs typeface="arial"/>
                <a:sym typeface="Muli"/>
              </a:rPr>
              <a:t> para </a:t>
            </a:r>
            <a:r>
              <a:rPr lang="pt-BR" sz="1600" dirty="0" err="1">
                <a:solidFill>
                  <a:srgbClr val="FFFFFF"/>
                </a:solidFill>
                <a:latin typeface="arial"/>
                <a:ea typeface="Muli"/>
                <a:cs typeface="arial"/>
                <a:sym typeface="Muli"/>
              </a:rPr>
              <a:t>AngularJS</a:t>
            </a:r>
            <a:r>
              <a:rPr lang="pt-BR" sz="1600" dirty="0">
                <a:solidFill>
                  <a:srgbClr val="FFFFFF"/>
                </a:solidFill>
                <a:latin typeface="arial"/>
                <a:ea typeface="Muli"/>
                <a:cs typeface="arial"/>
                <a:sym typeface="Muli"/>
              </a:rPr>
              <a:t>, ele simplifica o desenvolvimento e ajuda a produzir apps com um visual muito agradável, sem dar muito trabalho ao desenvolvedor, além de não exigir muito conhecimento prévio, apenas HTML, CSS e </a:t>
            </a:r>
            <a:r>
              <a:rPr lang="pt-BR" sz="1600" dirty="0" err="1">
                <a:solidFill>
                  <a:srgbClr val="FFFFFF"/>
                </a:solidFill>
                <a:latin typeface="arial"/>
                <a:ea typeface="Muli"/>
                <a:cs typeface="arial"/>
                <a:sym typeface="Muli"/>
              </a:rPr>
              <a:t>Javascript</a:t>
            </a:r>
            <a:r>
              <a:rPr lang="pt-BR" sz="1600" dirty="0">
                <a:solidFill>
                  <a:srgbClr val="FFFFFF"/>
                </a:solidFill>
                <a:latin typeface="arial"/>
                <a:ea typeface="Muli"/>
                <a:cs typeface="arial"/>
                <a:sym typeface="Muli"/>
              </a:rPr>
              <a:t>.</a:t>
            </a:r>
            <a:endParaRPr lang="en-US" sz="1600" dirty="0">
              <a:solidFill>
                <a:srgbClr val="FFFFFF"/>
              </a:solidFill>
              <a:latin typeface="arial"/>
              <a:ea typeface="Muli"/>
              <a:cs typeface="arial"/>
            </a:endParaRPr>
          </a:p>
          <a:p>
            <a:pPr algn="just">
              <a:lnSpc>
                <a:spcPct val="85000"/>
              </a:lnSpc>
              <a:spcBef>
                <a:spcPts val="1300"/>
              </a:spcBef>
            </a:pPr>
            <a:r>
              <a:rPr lang="pt-BR" sz="1600" dirty="0">
                <a:solidFill>
                  <a:srgbClr val="FFFFFF"/>
                </a:solidFill>
                <a:latin typeface="arial"/>
                <a:ea typeface="Muli"/>
                <a:cs typeface="arial"/>
                <a:sym typeface="Muli"/>
              </a:rPr>
              <a:t>E o </a:t>
            </a:r>
            <a:r>
              <a:rPr lang="pt-BR" sz="1600" dirty="0" err="1">
                <a:solidFill>
                  <a:srgbClr val="FFFFFF"/>
                </a:solidFill>
                <a:latin typeface="arial"/>
                <a:ea typeface="Muli"/>
                <a:cs typeface="arial"/>
                <a:sym typeface="Muli"/>
              </a:rPr>
              <a:t>Cordova</a:t>
            </a:r>
            <a:r>
              <a:rPr lang="pt-BR" sz="1600" dirty="0">
                <a:solidFill>
                  <a:srgbClr val="FFFFFF"/>
                </a:solidFill>
                <a:latin typeface="arial"/>
                <a:ea typeface="Muli"/>
                <a:cs typeface="arial"/>
                <a:sym typeface="Muli"/>
              </a:rPr>
              <a:t>, é basicamente o app “genérico” que encapsula o código feito </a:t>
            </a:r>
            <a:r>
              <a:rPr lang="pt-BR" sz="1600" dirty="0" err="1">
                <a:solidFill>
                  <a:srgbClr val="FFFFFF"/>
                </a:solidFill>
                <a:latin typeface="arial"/>
                <a:ea typeface="Muli"/>
                <a:cs typeface="arial"/>
                <a:sym typeface="Muli"/>
              </a:rPr>
              <a:t>comIONIC</a:t>
            </a:r>
            <a:r>
              <a:rPr lang="pt-BR" sz="1600" dirty="0">
                <a:solidFill>
                  <a:srgbClr val="FFFFFF"/>
                </a:solidFill>
                <a:latin typeface="arial"/>
                <a:ea typeface="Muli"/>
                <a:cs typeface="arial"/>
                <a:sym typeface="Muli"/>
              </a:rPr>
              <a:t>, fazendo com que possamos ter um app que pode ser publicado nas lojas e instalado em qualquer aparelho com os principais sistemas operacionais do mercado (iOS, Android e outros mais). O </a:t>
            </a:r>
            <a:r>
              <a:rPr lang="pt-BR" sz="1600" dirty="0" err="1">
                <a:solidFill>
                  <a:srgbClr val="FFFFFF"/>
                </a:solidFill>
                <a:latin typeface="arial"/>
                <a:ea typeface="Muli"/>
                <a:cs typeface="arial"/>
                <a:sym typeface="Muli"/>
              </a:rPr>
              <a:t>Cordova</a:t>
            </a:r>
            <a:r>
              <a:rPr lang="pt-BR" sz="1600" dirty="0">
                <a:solidFill>
                  <a:srgbClr val="FFFFFF"/>
                </a:solidFill>
                <a:latin typeface="arial"/>
                <a:ea typeface="Muli"/>
                <a:cs typeface="arial"/>
                <a:sym typeface="Muli"/>
              </a:rPr>
              <a:t> também é responsável pelo seu código </a:t>
            </a:r>
            <a:r>
              <a:rPr lang="pt-BR" sz="1600" dirty="0" err="1">
                <a:solidFill>
                  <a:srgbClr val="FFFFFF"/>
                </a:solidFill>
                <a:latin typeface="arial"/>
                <a:ea typeface="Muli"/>
                <a:cs typeface="arial"/>
                <a:sym typeface="Muli"/>
              </a:rPr>
              <a:t>javascript</a:t>
            </a:r>
            <a:r>
              <a:rPr lang="pt-BR" sz="1600" dirty="0">
                <a:solidFill>
                  <a:srgbClr val="FFFFFF"/>
                </a:solidFill>
                <a:latin typeface="arial"/>
                <a:ea typeface="Muli"/>
                <a:cs typeface="arial"/>
                <a:sym typeface="Muli"/>
              </a:rPr>
              <a:t> poder acessar recursos nativos do aparelho, como Câmera, GPS e muitos outros.</a:t>
            </a:r>
            <a:endParaRPr lang="en-US" sz="1600" dirty="0">
              <a:solidFill>
                <a:srgbClr val="FFFFFF"/>
              </a:solidFill>
              <a:latin typeface="arial"/>
              <a:ea typeface="Muli"/>
              <a:cs typeface="arial"/>
            </a:endParaRPr>
          </a:p>
          <a:p>
            <a:pPr algn="just">
              <a:lnSpc>
                <a:spcPct val="85000"/>
              </a:lnSpc>
              <a:spcBef>
                <a:spcPts val="1300"/>
              </a:spcBef>
            </a:pPr>
            <a:r>
              <a:rPr lang="pt-BR" sz="1600" dirty="0">
                <a:solidFill>
                  <a:srgbClr val="FFFFFF"/>
                </a:solidFill>
                <a:latin typeface="arial"/>
                <a:ea typeface="Muli"/>
                <a:cs typeface="arial"/>
                <a:sym typeface="Muli"/>
              </a:rPr>
              <a:t>Em suma, a união do IONIC com o </a:t>
            </a:r>
            <a:r>
              <a:rPr lang="pt-BR" sz="1600" dirty="0" err="1">
                <a:solidFill>
                  <a:srgbClr val="FFFFFF"/>
                </a:solidFill>
                <a:latin typeface="arial"/>
                <a:ea typeface="Muli"/>
                <a:cs typeface="arial"/>
                <a:sym typeface="Muli"/>
              </a:rPr>
              <a:t>Cordova</a:t>
            </a:r>
            <a:r>
              <a:rPr lang="pt-BR" sz="1600" dirty="0">
                <a:solidFill>
                  <a:srgbClr val="FFFFFF"/>
                </a:solidFill>
                <a:latin typeface="arial"/>
                <a:ea typeface="Muli"/>
                <a:cs typeface="arial"/>
                <a:sym typeface="Muli"/>
              </a:rPr>
              <a:t>, temos um ambiente de desenvolvimento de apps muito poderoso, que proporciona inúmeros recursos ao desenvolvedor e não exige tanto conhecimento.</a:t>
            </a:r>
            <a:endParaRPr lang="pt-BR" sz="1600" dirty="0">
              <a:solidFill>
                <a:srgbClr val="FFFFFF"/>
              </a:solidFill>
              <a:latin typeface="arial"/>
              <a:cs typeface="arial"/>
            </a:endParaRPr>
          </a:p>
          <a:p>
            <a:pPr marL="91440" indent="-91440">
              <a:lnSpc>
                <a:spcPct val="85000"/>
              </a:lnSpc>
              <a:spcBef>
                <a:spcPts val="1300"/>
              </a:spcBef>
              <a:buChar char="•"/>
            </a:pPr>
            <a:endParaRPr lang="en-US" sz="1600" dirty="0">
              <a:solidFill>
                <a:srgbClr val="FFFFFF"/>
              </a:solidFill>
              <a:latin typeface="arial"/>
              <a:cs typeface="arial"/>
            </a:endParaRPr>
          </a:p>
          <a:p>
            <a:pPr>
              <a:lnSpc>
                <a:spcPct val="85000"/>
              </a:lnSpc>
              <a:spcBef>
                <a:spcPts val="1300"/>
              </a:spcBef>
            </a:pPr>
            <a:endParaRPr lang="pt-BR" sz="1600" dirty="0">
              <a:solidFill>
                <a:srgbClr val="FFFFFF"/>
              </a:solidFill>
              <a:latin typeface="arial"/>
              <a:cs typeface="arial"/>
            </a:endParaRPr>
          </a:p>
        </p:txBody>
      </p:sp>
    </p:spTree>
    <p:extLst>
      <p:ext uri="{BB962C8B-B14F-4D97-AF65-F5344CB8AC3E}">
        <p14:creationId xmlns:p14="http://schemas.microsoft.com/office/powerpoint/2010/main" val="7171011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16" name="Imagem 15">
            <a:extLst>
              <a:ext uri="{FF2B5EF4-FFF2-40B4-BE49-F238E27FC236}">
                <a16:creationId xmlns:a16="http://schemas.microsoft.com/office/drawing/2014/main" id="{1957AC19-C1F7-4525-891E-F1B41C04622E}"/>
              </a:ext>
            </a:extLst>
          </p:cNvPr>
          <p:cNvPicPr>
            <a:picLocks noChangeAspect="1"/>
          </p:cNvPicPr>
          <p:nvPr/>
        </p:nvPicPr>
        <p:blipFill>
          <a:blip r:embed="rId3"/>
          <a:stretch>
            <a:fillRect/>
          </a:stretch>
        </p:blipFill>
        <p:spPr>
          <a:xfrm>
            <a:off x="2077549" y="2781318"/>
            <a:ext cx="1152160" cy="2282904"/>
          </a:xfrm>
          <a:prstGeom prst="rect">
            <a:avLst/>
          </a:prstGeom>
        </p:spPr>
      </p:pic>
      <p:pic>
        <p:nvPicPr>
          <p:cNvPr id="18" name="Imagem 17">
            <a:extLst>
              <a:ext uri="{FF2B5EF4-FFF2-40B4-BE49-F238E27FC236}">
                <a16:creationId xmlns:a16="http://schemas.microsoft.com/office/drawing/2014/main" id="{677623FD-BCD1-4A78-AC58-09B65AC460A4}"/>
              </a:ext>
            </a:extLst>
          </p:cNvPr>
          <p:cNvPicPr>
            <a:picLocks noChangeAspect="1"/>
          </p:cNvPicPr>
          <p:nvPr/>
        </p:nvPicPr>
        <p:blipFill>
          <a:blip r:embed="rId4"/>
          <a:stretch>
            <a:fillRect/>
          </a:stretch>
        </p:blipFill>
        <p:spPr>
          <a:xfrm>
            <a:off x="4604246" y="2694607"/>
            <a:ext cx="1258260" cy="2493132"/>
          </a:xfrm>
          <a:prstGeom prst="rect">
            <a:avLst/>
          </a:prstGeom>
        </p:spPr>
      </p:pic>
      <p:pic>
        <p:nvPicPr>
          <p:cNvPr id="20" name="Imagem 19">
            <a:extLst>
              <a:ext uri="{FF2B5EF4-FFF2-40B4-BE49-F238E27FC236}">
                <a16:creationId xmlns:a16="http://schemas.microsoft.com/office/drawing/2014/main" id="{B9C833F6-22F9-40B8-A56B-6DE264D01B9D}"/>
              </a:ext>
            </a:extLst>
          </p:cNvPr>
          <p:cNvPicPr>
            <a:picLocks noChangeAspect="1"/>
          </p:cNvPicPr>
          <p:nvPr/>
        </p:nvPicPr>
        <p:blipFill>
          <a:blip r:embed="rId5"/>
          <a:stretch>
            <a:fillRect/>
          </a:stretch>
        </p:blipFill>
        <p:spPr>
          <a:xfrm>
            <a:off x="7217518" y="2686754"/>
            <a:ext cx="1267868" cy="2512169"/>
          </a:xfrm>
          <a:prstGeom prst="rect">
            <a:avLst/>
          </a:prstGeom>
        </p:spPr>
      </p:pic>
      <p:pic>
        <p:nvPicPr>
          <p:cNvPr id="26" name="Imagem 25">
            <a:extLst>
              <a:ext uri="{FF2B5EF4-FFF2-40B4-BE49-F238E27FC236}">
                <a16:creationId xmlns:a16="http://schemas.microsoft.com/office/drawing/2014/main" id="{7F793C1D-EDC4-4C9F-946A-4982F31B80ED}"/>
              </a:ext>
            </a:extLst>
          </p:cNvPr>
          <p:cNvPicPr>
            <a:picLocks noChangeAspect="1"/>
          </p:cNvPicPr>
          <p:nvPr/>
        </p:nvPicPr>
        <p:blipFill>
          <a:blip r:embed="rId6"/>
          <a:stretch>
            <a:fillRect/>
          </a:stretch>
        </p:blipFill>
        <p:spPr>
          <a:xfrm>
            <a:off x="4567403" y="1030998"/>
            <a:ext cx="1552245" cy="1024724"/>
          </a:xfrm>
          <a:prstGeom prst="rect">
            <a:avLst/>
          </a:prstGeom>
        </p:spPr>
      </p:pic>
      <p:sp>
        <p:nvSpPr>
          <p:cNvPr id="27" name="Seta: para Baixo 26">
            <a:extLst>
              <a:ext uri="{FF2B5EF4-FFF2-40B4-BE49-F238E27FC236}">
                <a16:creationId xmlns:a16="http://schemas.microsoft.com/office/drawing/2014/main" id="{57A71E9F-2255-4C8F-A02A-9BA83404E9A2}"/>
              </a:ext>
            </a:extLst>
          </p:cNvPr>
          <p:cNvSpPr/>
          <p:nvPr/>
        </p:nvSpPr>
        <p:spPr>
          <a:xfrm>
            <a:off x="4973731" y="2173000"/>
            <a:ext cx="519289" cy="462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9" name="Imagem 28">
            <a:extLst>
              <a:ext uri="{FF2B5EF4-FFF2-40B4-BE49-F238E27FC236}">
                <a16:creationId xmlns:a16="http://schemas.microsoft.com/office/drawing/2014/main" id="{8A5D15C6-34EF-40CB-A8D9-03E354D3A550}"/>
              </a:ext>
            </a:extLst>
          </p:cNvPr>
          <p:cNvPicPr>
            <a:picLocks noChangeAspect="1"/>
          </p:cNvPicPr>
          <p:nvPr/>
        </p:nvPicPr>
        <p:blipFill>
          <a:blip r:embed="rId7"/>
          <a:stretch>
            <a:fillRect/>
          </a:stretch>
        </p:blipFill>
        <p:spPr>
          <a:xfrm>
            <a:off x="2077549" y="1030360"/>
            <a:ext cx="1554178" cy="1026000"/>
          </a:xfrm>
          <a:prstGeom prst="rect">
            <a:avLst/>
          </a:prstGeom>
        </p:spPr>
      </p:pic>
      <p:sp>
        <p:nvSpPr>
          <p:cNvPr id="31" name="Seta: para Baixo 30">
            <a:extLst>
              <a:ext uri="{FF2B5EF4-FFF2-40B4-BE49-F238E27FC236}">
                <a16:creationId xmlns:a16="http://schemas.microsoft.com/office/drawing/2014/main" id="{7A450077-1F89-4B0B-922B-A3E789EDEA77}"/>
              </a:ext>
            </a:extLst>
          </p:cNvPr>
          <p:cNvSpPr/>
          <p:nvPr/>
        </p:nvSpPr>
        <p:spPr>
          <a:xfrm>
            <a:off x="2393984" y="2173000"/>
            <a:ext cx="519289" cy="462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52" name="Imagem 351">
            <a:extLst>
              <a:ext uri="{FF2B5EF4-FFF2-40B4-BE49-F238E27FC236}">
                <a16:creationId xmlns:a16="http://schemas.microsoft.com/office/drawing/2014/main" id="{FE57B5C6-E4FF-4800-8403-E6F29E73C964}"/>
              </a:ext>
            </a:extLst>
          </p:cNvPr>
          <p:cNvPicPr>
            <a:picLocks noChangeAspect="1"/>
          </p:cNvPicPr>
          <p:nvPr/>
        </p:nvPicPr>
        <p:blipFill>
          <a:blip r:embed="rId8"/>
          <a:stretch>
            <a:fillRect/>
          </a:stretch>
        </p:blipFill>
        <p:spPr>
          <a:xfrm>
            <a:off x="7074364" y="1030360"/>
            <a:ext cx="1554178" cy="1026000"/>
          </a:xfrm>
          <a:prstGeom prst="rect">
            <a:avLst/>
          </a:prstGeom>
        </p:spPr>
      </p:pic>
      <p:sp>
        <p:nvSpPr>
          <p:cNvPr id="34" name="Seta: para Baixo 33">
            <a:extLst>
              <a:ext uri="{FF2B5EF4-FFF2-40B4-BE49-F238E27FC236}">
                <a16:creationId xmlns:a16="http://schemas.microsoft.com/office/drawing/2014/main" id="{30F45216-58CC-44BA-A84E-0B75F1B95A3D}"/>
              </a:ext>
            </a:extLst>
          </p:cNvPr>
          <p:cNvSpPr/>
          <p:nvPr/>
        </p:nvSpPr>
        <p:spPr>
          <a:xfrm>
            <a:off x="7515379" y="2173000"/>
            <a:ext cx="519289" cy="462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hape 342">
            <a:extLst>
              <a:ext uri="{FF2B5EF4-FFF2-40B4-BE49-F238E27FC236}">
                <a16:creationId xmlns:a16="http://schemas.microsoft.com/office/drawing/2014/main" id="{78C25EB2-FD89-492F-B510-3E1755C7ABC4}"/>
              </a:ext>
            </a:extLst>
          </p:cNvPr>
          <p:cNvSpPr txBox="1">
            <a:spLocks/>
          </p:cNvSpPr>
          <p:nvPr/>
        </p:nvSpPr>
        <p:spPr>
          <a:xfrm>
            <a:off x="3143617" y="-130438"/>
            <a:ext cx="6899831"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just"/>
            <a:r>
              <a:rPr lang="pt-BR" sz="6000" dirty="0">
                <a:solidFill>
                  <a:srgbClr val="00B0F0"/>
                </a:solidFill>
              </a:rPr>
              <a:t>Sem </a:t>
            </a:r>
            <a:r>
              <a:rPr lang="pt-BR" sz="6000" dirty="0" err="1">
                <a:solidFill>
                  <a:srgbClr val="00B0F0"/>
                </a:solidFill>
              </a:rPr>
              <a:t>Ionic</a:t>
            </a:r>
            <a:r>
              <a:rPr lang="pt-BR" sz="6000" dirty="0">
                <a:solidFill>
                  <a:srgbClr val="00B0F0"/>
                </a:solidFill>
              </a:rPr>
              <a: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5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1"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0-#ppt_h/2"/>
                                          </p:val>
                                        </p:tav>
                                        <p:tav tm="100000">
                                          <p:val>
                                            <p:strVal val="#ppt_y"/>
                                          </p:val>
                                        </p:tav>
                                      </p:tavLst>
                                    </p:anim>
                                  </p:childTnLst>
                                </p:cTn>
                              </p:par>
                            </p:childTnLst>
                          </p:cTn>
                        </p:par>
                        <p:par>
                          <p:cTn id="18" fill="hold">
                            <p:stCondLst>
                              <p:cond delay="2500"/>
                            </p:stCondLst>
                            <p:childTnLst>
                              <p:par>
                                <p:cTn id="19" presetID="2" presetClass="entr" presetSubtype="4" fill="hold" nodeType="afterEffect">
                                  <p:stCondLst>
                                    <p:cond delay="50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1"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0-#ppt_h/2"/>
                                          </p:val>
                                        </p:tav>
                                        <p:tav tm="100000">
                                          <p:val>
                                            <p:strVal val="#ppt_y"/>
                                          </p:val>
                                        </p:tav>
                                      </p:tavLst>
                                    </p:anim>
                                  </p:childTnLst>
                                </p:cTn>
                              </p:par>
                            </p:childTnLst>
                          </p:cTn>
                        </p:par>
                        <p:par>
                          <p:cTn id="32" fill="hold">
                            <p:stCondLst>
                              <p:cond delay="4000"/>
                            </p:stCondLst>
                            <p:childTnLst>
                              <p:par>
                                <p:cTn id="33" presetID="2" presetClass="entr" presetSubtype="4" fill="hold" nodeType="after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2" presetClass="entr" presetSubtype="1"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0-#ppt_h/2"/>
                                          </p:val>
                                        </p:tav>
                                        <p:tav tm="100000">
                                          <p:val>
                                            <p:strVal val="#ppt_y"/>
                                          </p:val>
                                        </p:tav>
                                      </p:tavLst>
                                    </p:anim>
                                  </p:childTnLst>
                                </p:cTn>
                              </p:par>
                              <p:par>
                                <p:cTn id="42" presetID="2" presetClass="entr" presetSubtype="1" fill="hold" nodeType="withEffect">
                                  <p:stCondLst>
                                    <p:cond delay="0"/>
                                  </p:stCondLst>
                                  <p:childTnLst>
                                    <p:set>
                                      <p:cBhvr>
                                        <p:cTn id="43" dur="1" fill="hold">
                                          <p:stCondLst>
                                            <p:cond delay="0"/>
                                          </p:stCondLst>
                                        </p:cTn>
                                        <p:tgtEl>
                                          <p:spTgt spid="352"/>
                                        </p:tgtEl>
                                        <p:attrNameLst>
                                          <p:attrName>style.visibility</p:attrName>
                                        </p:attrNameLst>
                                      </p:cBhvr>
                                      <p:to>
                                        <p:strVal val="visible"/>
                                      </p:to>
                                    </p:set>
                                    <p:anim calcmode="lin" valueType="num">
                                      <p:cBhvr additive="base">
                                        <p:cTn id="44" dur="500" fill="hold"/>
                                        <p:tgtEl>
                                          <p:spTgt spid="352"/>
                                        </p:tgtEl>
                                        <p:attrNameLst>
                                          <p:attrName>ppt_x</p:attrName>
                                        </p:attrNameLst>
                                      </p:cBhvr>
                                      <p:tavLst>
                                        <p:tav tm="0">
                                          <p:val>
                                            <p:strVal val="#ppt_x"/>
                                          </p:val>
                                        </p:tav>
                                        <p:tav tm="100000">
                                          <p:val>
                                            <p:strVal val="#ppt_x"/>
                                          </p:val>
                                        </p:tav>
                                      </p:tavLst>
                                    </p:anim>
                                    <p:anim calcmode="lin" valueType="num">
                                      <p:cBhvr additive="base">
                                        <p:cTn id="45" dur="500" fill="hold"/>
                                        <p:tgtEl>
                                          <p:spTgt spid="3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16" name="Imagem 15">
            <a:extLst>
              <a:ext uri="{FF2B5EF4-FFF2-40B4-BE49-F238E27FC236}">
                <a16:creationId xmlns:a16="http://schemas.microsoft.com/office/drawing/2014/main" id="{1957AC19-C1F7-4525-891E-F1B41C04622E}"/>
              </a:ext>
            </a:extLst>
          </p:cNvPr>
          <p:cNvPicPr>
            <a:picLocks noChangeAspect="1"/>
          </p:cNvPicPr>
          <p:nvPr/>
        </p:nvPicPr>
        <p:blipFill>
          <a:blip r:embed="rId3"/>
          <a:stretch>
            <a:fillRect/>
          </a:stretch>
        </p:blipFill>
        <p:spPr>
          <a:xfrm>
            <a:off x="2877649" y="2762268"/>
            <a:ext cx="1152160" cy="2282904"/>
          </a:xfrm>
          <a:prstGeom prst="rect">
            <a:avLst/>
          </a:prstGeom>
        </p:spPr>
      </p:pic>
      <p:pic>
        <p:nvPicPr>
          <p:cNvPr id="18" name="Imagem 17">
            <a:extLst>
              <a:ext uri="{FF2B5EF4-FFF2-40B4-BE49-F238E27FC236}">
                <a16:creationId xmlns:a16="http://schemas.microsoft.com/office/drawing/2014/main" id="{677623FD-BCD1-4A78-AC58-09B65AC460A4}"/>
              </a:ext>
            </a:extLst>
          </p:cNvPr>
          <p:cNvPicPr>
            <a:picLocks noChangeAspect="1"/>
          </p:cNvPicPr>
          <p:nvPr/>
        </p:nvPicPr>
        <p:blipFill>
          <a:blip r:embed="rId4"/>
          <a:stretch>
            <a:fillRect/>
          </a:stretch>
        </p:blipFill>
        <p:spPr>
          <a:xfrm>
            <a:off x="4632821" y="2675557"/>
            <a:ext cx="1258260" cy="2493132"/>
          </a:xfrm>
          <a:prstGeom prst="rect">
            <a:avLst/>
          </a:prstGeom>
        </p:spPr>
      </p:pic>
      <p:pic>
        <p:nvPicPr>
          <p:cNvPr id="20" name="Imagem 19">
            <a:extLst>
              <a:ext uri="{FF2B5EF4-FFF2-40B4-BE49-F238E27FC236}">
                <a16:creationId xmlns:a16="http://schemas.microsoft.com/office/drawing/2014/main" id="{B9C833F6-22F9-40B8-A56B-6DE264D01B9D}"/>
              </a:ext>
            </a:extLst>
          </p:cNvPr>
          <p:cNvPicPr>
            <a:picLocks noChangeAspect="1"/>
          </p:cNvPicPr>
          <p:nvPr/>
        </p:nvPicPr>
        <p:blipFill>
          <a:blip r:embed="rId5"/>
          <a:stretch>
            <a:fillRect/>
          </a:stretch>
        </p:blipFill>
        <p:spPr>
          <a:xfrm>
            <a:off x="6512668" y="2667704"/>
            <a:ext cx="1267868" cy="2512169"/>
          </a:xfrm>
          <a:prstGeom prst="rect">
            <a:avLst/>
          </a:prstGeom>
        </p:spPr>
      </p:pic>
      <p:pic>
        <p:nvPicPr>
          <p:cNvPr id="3" name="Imagem 2">
            <a:extLst>
              <a:ext uri="{FF2B5EF4-FFF2-40B4-BE49-F238E27FC236}">
                <a16:creationId xmlns:a16="http://schemas.microsoft.com/office/drawing/2014/main" id="{5888E14B-9AE4-42E6-A0D5-5C0DDF13B1A1}"/>
              </a:ext>
            </a:extLst>
          </p:cNvPr>
          <p:cNvPicPr>
            <a:picLocks noChangeAspect="1"/>
          </p:cNvPicPr>
          <p:nvPr/>
        </p:nvPicPr>
        <p:blipFill>
          <a:blip r:embed="rId6"/>
          <a:stretch>
            <a:fillRect/>
          </a:stretch>
        </p:blipFill>
        <p:spPr>
          <a:xfrm>
            <a:off x="4594500" y="945750"/>
            <a:ext cx="1554178" cy="1026000"/>
          </a:xfrm>
          <a:prstGeom prst="rect">
            <a:avLst/>
          </a:prstGeom>
        </p:spPr>
      </p:pic>
      <p:grpSp>
        <p:nvGrpSpPr>
          <p:cNvPr id="6" name="Agrupar 5">
            <a:extLst>
              <a:ext uri="{FF2B5EF4-FFF2-40B4-BE49-F238E27FC236}">
                <a16:creationId xmlns:a16="http://schemas.microsoft.com/office/drawing/2014/main" id="{581F1738-06FB-450C-8F00-80D4F310A884}"/>
              </a:ext>
            </a:extLst>
          </p:cNvPr>
          <p:cNvGrpSpPr/>
          <p:nvPr/>
        </p:nvGrpSpPr>
        <p:grpSpPr>
          <a:xfrm>
            <a:off x="3194084" y="2095189"/>
            <a:ext cx="4135733" cy="521606"/>
            <a:chOff x="2393984" y="2114239"/>
            <a:chExt cx="4135733" cy="521606"/>
          </a:xfrm>
        </p:grpSpPr>
        <p:sp>
          <p:nvSpPr>
            <p:cNvPr id="27" name="Seta: para Baixo 26">
              <a:extLst>
                <a:ext uri="{FF2B5EF4-FFF2-40B4-BE49-F238E27FC236}">
                  <a16:creationId xmlns:a16="http://schemas.microsoft.com/office/drawing/2014/main" id="{57A71E9F-2255-4C8F-A02A-9BA83404E9A2}"/>
                </a:ext>
              </a:extLst>
            </p:cNvPr>
            <p:cNvSpPr/>
            <p:nvPr/>
          </p:nvSpPr>
          <p:spPr>
            <a:xfrm>
              <a:off x="4202206" y="2173000"/>
              <a:ext cx="519289" cy="462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Seta: para Baixo 30">
              <a:extLst>
                <a:ext uri="{FF2B5EF4-FFF2-40B4-BE49-F238E27FC236}">
                  <a16:creationId xmlns:a16="http://schemas.microsoft.com/office/drawing/2014/main" id="{7A450077-1F89-4B0B-922B-A3E789EDEA77}"/>
                </a:ext>
              </a:extLst>
            </p:cNvPr>
            <p:cNvSpPr/>
            <p:nvPr/>
          </p:nvSpPr>
          <p:spPr>
            <a:xfrm>
              <a:off x="2393984" y="2173000"/>
              <a:ext cx="519289" cy="462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Seta: para Baixo 33">
              <a:extLst>
                <a:ext uri="{FF2B5EF4-FFF2-40B4-BE49-F238E27FC236}">
                  <a16:creationId xmlns:a16="http://schemas.microsoft.com/office/drawing/2014/main" id="{30F45216-58CC-44BA-A84E-0B75F1B95A3D}"/>
                </a:ext>
              </a:extLst>
            </p:cNvPr>
            <p:cNvSpPr/>
            <p:nvPr/>
          </p:nvSpPr>
          <p:spPr>
            <a:xfrm>
              <a:off x="6010428" y="2173000"/>
              <a:ext cx="519289" cy="462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Seta: para Cima 3">
              <a:extLst>
                <a:ext uri="{FF2B5EF4-FFF2-40B4-BE49-F238E27FC236}">
                  <a16:creationId xmlns:a16="http://schemas.microsoft.com/office/drawing/2014/main" id="{EC095F82-0DF1-4C47-8E20-939C7FDA1C65}"/>
                </a:ext>
              </a:extLst>
            </p:cNvPr>
            <p:cNvSpPr/>
            <p:nvPr/>
          </p:nvSpPr>
          <p:spPr>
            <a:xfrm rot="5400000">
              <a:off x="4410364" y="227999"/>
              <a:ext cx="104193" cy="3876674"/>
            </a:xfrm>
            <a:prstGeom prst="upArrow">
              <a:avLst>
                <a:gd name="adj1" fmla="val 10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 name="Shape 342">
            <a:extLst>
              <a:ext uri="{FF2B5EF4-FFF2-40B4-BE49-F238E27FC236}">
                <a16:creationId xmlns:a16="http://schemas.microsoft.com/office/drawing/2014/main" id="{B9704062-9D96-42D7-98D2-488EC95D763A}"/>
              </a:ext>
            </a:extLst>
          </p:cNvPr>
          <p:cNvSpPr txBox="1">
            <a:spLocks/>
          </p:cNvSpPr>
          <p:nvPr/>
        </p:nvSpPr>
        <p:spPr>
          <a:xfrm>
            <a:off x="3143617" y="-130438"/>
            <a:ext cx="6899831"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just"/>
            <a:r>
              <a:rPr lang="pt-BR" sz="6000" dirty="0">
                <a:solidFill>
                  <a:srgbClr val="00B0F0"/>
                </a:solidFill>
              </a:rPr>
              <a:t>Com </a:t>
            </a:r>
            <a:r>
              <a:rPr lang="pt-BR" sz="6000" dirty="0" err="1">
                <a:solidFill>
                  <a:srgbClr val="00B0F0"/>
                </a:solidFill>
              </a:rPr>
              <a:t>Ionic</a:t>
            </a:r>
            <a:r>
              <a:rPr lang="pt-BR" sz="6000" dirty="0">
                <a:solidFill>
                  <a:srgbClr val="00B0F0"/>
                </a:solidFill>
              </a:rPr>
              <a:t>:</a:t>
            </a:r>
          </a:p>
        </p:txBody>
      </p:sp>
    </p:spTree>
    <p:extLst>
      <p:ext uri="{BB962C8B-B14F-4D97-AF65-F5344CB8AC3E}">
        <p14:creationId xmlns:p14="http://schemas.microsoft.com/office/powerpoint/2010/main" val="2172150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100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0-#ppt_h/2"/>
                                          </p:val>
                                        </p:tav>
                                        <p:tav tm="100000">
                                          <p:val>
                                            <p:strVal val="#ppt_y"/>
                                          </p:val>
                                        </p:tav>
                                      </p:tavLst>
                                    </p:anim>
                                  </p:childTnLst>
                                </p:cTn>
                              </p:par>
                            </p:childTnLst>
                          </p:cTn>
                        </p:par>
                        <p:par>
                          <p:cTn id="24" fill="hold">
                            <p:stCondLst>
                              <p:cond delay="3000"/>
                            </p:stCondLst>
                            <p:childTnLst>
                              <p:par>
                                <p:cTn id="25" presetID="2" presetClass="entr" presetSubtype="1"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42">
            <a:extLst>
              <a:ext uri="{FF2B5EF4-FFF2-40B4-BE49-F238E27FC236}">
                <a16:creationId xmlns:a16="http://schemas.microsoft.com/office/drawing/2014/main" id="{76819E77-15FB-4CCA-BF53-C0E0D357A2EC}"/>
              </a:ext>
            </a:extLst>
          </p:cNvPr>
          <p:cNvSpPr txBox="1">
            <a:spLocks/>
          </p:cNvSpPr>
          <p:nvPr/>
        </p:nvSpPr>
        <p:spPr>
          <a:xfrm>
            <a:off x="2005226" y="201401"/>
            <a:ext cx="6899831"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just"/>
            <a:r>
              <a:rPr lang="pt-BR" sz="6000" dirty="0">
                <a:solidFill>
                  <a:srgbClr val="00B0F0"/>
                </a:solidFill>
              </a:rPr>
              <a:t>Vantagem:</a:t>
            </a:r>
          </a:p>
        </p:txBody>
      </p:sp>
      <p:sp>
        <p:nvSpPr>
          <p:cNvPr id="6" name="Shape 335">
            <a:extLst>
              <a:ext uri="{FF2B5EF4-FFF2-40B4-BE49-F238E27FC236}">
                <a16:creationId xmlns:a16="http://schemas.microsoft.com/office/drawing/2014/main" id="{244346D6-408F-4D5E-9603-C92AB1D61791}"/>
              </a:ext>
            </a:extLst>
          </p:cNvPr>
          <p:cNvSpPr txBox="1"/>
          <p:nvPr/>
        </p:nvSpPr>
        <p:spPr>
          <a:xfrm>
            <a:off x="2029747" y="1735944"/>
            <a:ext cx="4306080" cy="3575128"/>
          </a:xfrm>
          <a:prstGeom prst="rect">
            <a:avLst/>
          </a:prstGeom>
          <a:noFill/>
          <a:ln>
            <a:noFill/>
          </a:ln>
        </p:spPr>
        <p:txBody>
          <a:bodyPr lIns="91425" tIns="91425" rIns="91425" bIns="91425" anchor="t" anchorCtr="0">
            <a:noAutofit/>
          </a:bodyPr>
          <a:lstStyle/>
          <a:p>
            <a:pPr indent="3810" algn="just"/>
            <a:r>
              <a:rPr lang="pt-BR" sz="1600" dirty="0">
                <a:solidFill>
                  <a:srgbClr val="FFFFFF"/>
                </a:solidFill>
                <a:latin typeface="arial"/>
                <a:ea typeface="Muli"/>
                <a:cs typeface="arial"/>
                <a:sym typeface="Muli"/>
              </a:rPr>
              <a:t>Um fator extremamente importante quando desenvolvemos apps para IONIC é a velocidade com que criamos as apps, isso é realmente insuperável, até mesmo para tecnologias ágeis de desenvolvimento como a </a:t>
            </a:r>
            <a:r>
              <a:rPr lang="pt-BR" sz="1600" dirty="0" err="1">
                <a:solidFill>
                  <a:srgbClr val="FFFFFF"/>
                </a:solidFill>
                <a:latin typeface="arial"/>
                <a:ea typeface="Muli"/>
                <a:cs typeface="arial"/>
                <a:sym typeface="Muli"/>
              </a:rPr>
              <a:t>Xamarin</a:t>
            </a:r>
            <a:r>
              <a:rPr lang="pt-BR" sz="1600" dirty="0">
                <a:solidFill>
                  <a:srgbClr val="FFFFFF"/>
                </a:solidFill>
                <a:latin typeface="arial"/>
                <a:ea typeface="Muli"/>
                <a:cs typeface="arial"/>
                <a:sym typeface="Muli"/>
              </a:rPr>
              <a:t> não conseguem supera-lo no quesito velocidade e em poucas horas podemos ter um app funcionando.</a:t>
            </a:r>
            <a:endParaRPr lang="pt-BR" sz="1600" dirty="0">
              <a:solidFill>
                <a:srgbClr val="FFFFFF"/>
              </a:solidFill>
              <a:latin typeface="arial"/>
              <a:cs typeface="arial"/>
            </a:endParaRPr>
          </a:p>
          <a:p>
            <a:pPr algn="just">
              <a:lnSpc>
                <a:spcPct val="85000"/>
              </a:lnSpc>
              <a:spcBef>
                <a:spcPts val="1300"/>
              </a:spcBef>
            </a:pPr>
            <a:endParaRPr lang="pt-BR" sz="1600" dirty="0">
              <a:solidFill>
                <a:srgbClr val="FFFFFF"/>
              </a:solidFill>
              <a:latin typeface="arial"/>
              <a:cs typeface="arial"/>
            </a:endParaRPr>
          </a:p>
        </p:txBody>
      </p:sp>
      <p:pic>
        <p:nvPicPr>
          <p:cNvPr id="7" name="Picture 7" descr="A close up of a logo&#10;&#10;Description generated with very high confidence">
            <a:extLst>
              <a:ext uri="{FF2B5EF4-FFF2-40B4-BE49-F238E27FC236}">
                <a16:creationId xmlns:a16="http://schemas.microsoft.com/office/drawing/2014/main" id="{8A1733F8-74E6-4E31-B48D-749731219542}"/>
              </a:ext>
            </a:extLst>
          </p:cNvPr>
          <p:cNvPicPr>
            <a:picLocks noChangeAspect="1"/>
          </p:cNvPicPr>
          <p:nvPr/>
        </p:nvPicPr>
        <p:blipFill>
          <a:blip r:embed="rId2"/>
          <a:stretch>
            <a:fillRect/>
          </a:stretch>
        </p:blipFill>
        <p:spPr>
          <a:xfrm>
            <a:off x="6766872" y="1218480"/>
            <a:ext cx="2080165" cy="3493629"/>
          </a:xfrm>
          <a:prstGeom prst="rect">
            <a:avLst/>
          </a:prstGeom>
        </p:spPr>
      </p:pic>
    </p:spTree>
    <p:extLst>
      <p:ext uri="{BB962C8B-B14F-4D97-AF65-F5344CB8AC3E}">
        <p14:creationId xmlns:p14="http://schemas.microsoft.com/office/powerpoint/2010/main" val="29967546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106</Words>
  <Application>Microsoft Office PowerPoint</Application>
  <PresentationFormat>On-screen Show (16:9)</PresentationFormat>
  <Paragraphs>12</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Imogen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Wings Of Freedom</cp:lastModifiedBy>
  <cp:revision>77</cp:revision>
  <dcterms:modified xsi:type="dcterms:W3CDTF">2018-03-21T20:45:36Z</dcterms:modified>
</cp:coreProperties>
</file>