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8FBEFC-803A-4D52-97AA-7DA7C77A1BEF}">
  <a:tblStyle styleId="{DB8FBEFC-803A-4D52-97AA-7DA7C77A1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506400" y="1259800"/>
            <a:ext cx="8131200" cy="27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400">
                <a:latin typeface="Arial"/>
                <a:ea typeface="Arial"/>
                <a:cs typeface="Arial"/>
                <a:sym typeface="Arial"/>
              </a:rPr>
              <a:t>Hibernate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é um </a:t>
            </a:r>
            <a:r>
              <a:rPr i="1" lang="pt-BR" sz="2400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para o mapeamento objeto-relacional escrito na linguagem Java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É também é disponível em .Net com o nome NHibernate.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3245155"/>
            <a:ext cx="5824545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51" y="3687626"/>
            <a:ext cx="2773800" cy="11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65375" y="2582550"/>
            <a:ext cx="83397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objetivo do Hibernate é diminuir a complexidade entre os programas Java, baseado no modelo orientado a objeto, que precisam trabalhar com um banco de dados do modelo relacional. Em especial, no desenvolvimento de consultas e atualizações dos dados.</a:t>
            </a:r>
            <a:endParaRPr sz="24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100" cy="2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lateral de uma mão empurrando um botão em uma mesa de mixagem de som" id="86" name="Shape 86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2" type="body"/>
          </p:nvPr>
        </p:nvSpPr>
        <p:spPr>
          <a:xfrm>
            <a:off x="4585350" y="479275"/>
            <a:ext cx="4428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Ele facilita o mapeamento dos atributos entre uma </a:t>
            </a:r>
            <a:r>
              <a:rPr b="1" lang="pt-BR" sz="2500">
                <a:latin typeface="Arial"/>
                <a:ea typeface="Arial"/>
                <a:cs typeface="Arial"/>
                <a:sym typeface="Arial"/>
              </a:rPr>
              <a:t>base tradicional de dados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relacionais e o </a:t>
            </a:r>
            <a:r>
              <a:rPr b="1" lang="pt-BR" sz="2500">
                <a:latin typeface="Arial"/>
                <a:ea typeface="Arial"/>
                <a:cs typeface="Arial"/>
                <a:sym typeface="Arial"/>
              </a:rPr>
              <a:t>modelo objeto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de uma aplicação, mediante o uso de arquivos (XML) ou anotações Java.</a:t>
            </a:r>
            <a:endParaRPr sz="240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26" y="2192100"/>
            <a:ext cx="3281852" cy="9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965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Hibernate é um software livre de código aberto distribuído com a licença LGPL desenvolvido pela Red Hat.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275" y="3691500"/>
            <a:ext cx="1905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0" name="Shape 100"/>
          <p:cNvSpPr txBox="1"/>
          <p:nvPr>
            <p:ph type="title"/>
          </p:nvPr>
        </p:nvSpPr>
        <p:spPr>
          <a:xfrm>
            <a:off x="763849" y="1702625"/>
            <a:ext cx="1961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Pressman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01" name="Shape 101"/>
          <p:cNvCxnSpPr/>
          <p:nvPr/>
        </p:nvCxnSpPr>
        <p:spPr>
          <a:xfrm>
            <a:off x="49574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Shape 102"/>
          <p:cNvSpPr txBox="1"/>
          <p:nvPr>
            <p:ph type="title"/>
          </p:nvPr>
        </p:nvSpPr>
        <p:spPr>
          <a:xfrm>
            <a:off x="5004537" y="343206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CMM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03" name="Shape 103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{DB8FBEFC-803A-4D52-97AA-7DA7C77A1BEF}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4" name="Shape 104"/>
          <p:cNvSpPr txBox="1"/>
          <p:nvPr/>
        </p:nvSpPr>
        <p:spPr>
          <a:xfrm>
            <a:off x="763850" y="1995900"/>
            <a:ext cx="4367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Programação: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Programação visual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Orientação a Objeto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Geração automática de código</a:t>
            </a:r>
            <a:endParaRPr b="1"/>
          </a:p>
        </p:txBody>
      </p:sp>
      <p:sp>
        <p:nvSpPr>
          <p:cNvPr id="105" name="Shape 105"/>
          <p:cNvSpPr txBox="1"/>
          <p:nvPr/>
        </p:nvSpPr>
        <p:spPr>
          <a:xfrm>
            <a:off x="5004525" y="3824175"/>
            <a:ext cx="37146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Suporte ao processo de desenvolvimento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Ferramenta de apoio organizacional do projeto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350100" y="1905550"/>
            <a:ext cx="39135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Framework de domínio: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O conhecimento encapsulado nele provê soluções para um domínio específico de aplicações, embutindo regras comuns ao domínio.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600" y="1883175"/>
            <a:ext cx="4575600" cy="287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38" y="1685900"/>
            <a:ext cx="409852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965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HQL (Hibernate Query Language)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Consulta;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Retorno de dados.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