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D8F055-41E1-4437-B94E-9A3536EB72AE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9FF4B0-0C28-4F9E-8D4C-6F5E990582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pt-BR" sz="28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pt-BR" sz="96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Prof</a:t>
            </a:r>
            <a:r>
              <a:rPr lang="pt-BR" sz="9600" b="1" baseline="30000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a</a:t>
            </a:r>
            <a:r>
              <a:rPr lang="pt-BR" sz="9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 Me.Larissa </a:t>
            </a:r>
            <a:r>
              <a:rPr lang="pt-BR" sz="96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Pavarini</a:t>
            </a:r>
            <a:r>
              <a:rPr lang="pt-BR" sz="9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 da Luz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pt-BR" sz="9600" i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larissa.luz01@fatec.sp.gov.br</a:t>
            </a:r>
          </a:p>
          <a:p>
            <a:endParaRPr lang="pt-BR" dirty="0">
              <a:latin typeface="Garamond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2976" y="178592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cap="all" dirty="0" err="1" smtClean="0">
                <a:solidFill>
                  <a:schemeClr val="tx2"/>
                </a:solidFill>
                <a:latin typeface="Garamond" pitchFamily="18" charset="0"/>
              </a:rPr>
              <a:t>Laboratório</a:t>
            </a:r>
            <a:r>
              <a:rPr lang="en-US" sz="4400" b="1" cap="all" dirty="0" smtClean="0">
                <a:solidFill>
                  <a:schemeClr val="tx2"/>
                </a:solidFill>
                <a:latin typeface="Garamond" pitchFamily="18" charset="0"/>
              </a:rPr>
              <a:t> de </a:t>
            </a:r>
            <a:r>
              <a:rPr lang="en-US" sz="4400" b="1" cap="all" dirty="0" err="1" smtClean="0">
                <a:solidFill>
                  <a:schemeClr val="tx2"/>
                </a:solidFill>
                <a:latin typeface="Garamond" pitchFamily="18" charset="0"/>
              </a:rPr>
              <a:t>Banco</a:t>
            </a:r>
            <a:r>
              <a:rPr lang="en-US" sz="4400" b="1" cap="all" dirty="0" smtClean="0">
                <a:solidFill>
                  <a:schemeClr val="tx2"/>
                </a:solidFill>
                <a:latin typeface="Garamond" pitchFamily="18" charset="0"/>
              </a:rPr>
              <a:t> de dados</a:t>
            </a:r>
            <a:endParaRPr lang="pt-BR" sz="4400" b="1" cap="all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4282" y="4000504"/>
            <a:ext cx="850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latin typeface="Garamond" pitchFamily="18" charset="0"/>
                <a:sym typeface="Wingdings" pitchFamily="2" charset="2"/>
              </a:rPr>
              <a:t> Funções Escalares e Aritméticas</a:t>
            </a:r>
          </a:p>
        </p:txBody>
      </p:sp>
      <p:pic>
        <p:nvPicPr>
          <p:cNvPr id="7" name="Picture 4" descr="LOGO PRETO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903"/>
            <a:ext cx="9144000" cy="16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Data e Tempo </a:t>
            </a:r>
            <a:r>
              <a:rPr lang="pt-BR" b="1" dirty="0" smtClean="0">
                <a:sym typeface="Wingdings" pitchFamily="2" charset="2"/>
              </a:rPr>
              <a:t> Aritmética</a:t>
            </a:r>
            <a:endParaRPr lang="pt-BR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7617" t="22705" r="19726" b="28222"/>
          <a:stretch>
            <a:fillRect/>
          </a:stretch>
        </p:blipFill>
        <p:spPr bwMode="auto">
          <a:xfrm>
            <a:off x="275058" y="1714488"/>
            <a:ext cx="872609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Subtração de Datas</a:t>
            </a:r>
            <a:endParaRPr lang="pt-BR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14063" t="24170" r="9179" b="6982"/>
          <a:stretch>
            <a:fillRect/>
          </a:stretch>
        </p:blipFill>
        <p:spPr bwMode="auto">
          <a:xfrm>
            <a:off x="1357290" y="1714488"/>
            <a:ext cx="6643734" cy="476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Funções Escalares com Data e Tempo</a:t>
            </a:r>
            <a:endParaRPr lang="pt-BR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7617" t="22705" r="16210" b="41577"/>
          <a:stretch>
            <a:fillRect/>
          </a:stretch>
        </p:blipFill>
        <p:spPr bwMode="auto">
          <a:xfrm>
            <a:off x="357158" y="2357430"/>
            <a:ext cx="8144319" cy="305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Funções Escalares - Data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15234" t="22705" r="12695" b="6249"/>
          <a:stretch>
            <a:fillRect/>
          </a:stretch>
        </p:blipFill>
        <p:spPr bwMode="auto">
          <a:xfrm>
            <a:off x="1285852" y="1547218"/>
            <a:ext cx="6643734" cy="523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Funções Escalares - Data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15820" t="24903" r="10351" b="12109"/>
          <a:stretch>
            <a:fillRect/>
          </a:stretch>
        </p:blipFill>
        <p:spPr bwMode="auto">
          <a:xfrm>
            <a:off x="1000100" y="1785926"/>
            <a:ext cx="6858048" cy="468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Funções Escalares - Data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21680" t="25635" r="18554" b="14306"/>
          <a:stretch>
            <a:fillRect/>
          </a:stretch>
        </p:blipFill>
        <p:spPr bwMode="auto">
          <a:xfrm>
            <a:off x="1592513" y="1857364"/>
            <a:ext cx="5694131" cy="457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Substring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Strings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1094" t="26367" r="14453" b="10644"/>
          <a:stretch>
            <a:fillRect/>
          </a:stretch>
        </p:blipFill>
        <p:spPr bwMode="auto">
          <a:xfrm>
            <a:off x="1643042" y="1874249"/>
            <a:ext cx="5643602" cy="44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Substring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Strings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18164" t="27832" r="10937" b="19433"/>
          <a:stretch>
            <a:fillRect/>
          </a:stretch>
        </p:blipFill>
        <p:spPr bwMode="auto">
          <a:xfrm>
            <a:off x="214282" y="1928802"/>
            <a:ext cx="7143800" cy="425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857620" y="3500438"/>
            <a:ext cx="512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função SUBSTR retorna uma </a:t>
            </a:r>
            <a:r>
              <a:rPr lang="pt-BR" dirty="0" err="1" smtClean="0"/>
              <a:t>substring</a:t>
            </a:r>
            <a:r>
              <a:rPr lang="pt-BR" dirty="0" smtClean="0"/>
              <a:t> de uma string</a:t>
            </a:r>
          </a:p>
          <a:p>
            <a:pPr algn="ctr"/>
            <a:r>
              <a:rPr lang="pt-BR" b="1" dirty="0" err="1" smtClean="0"/>
              <a:t>Substr</a:t>
            </a:r>
            <a:r>
              <a:rPr lang="pt-BR" b="1" dirty="0" smtClean="0"/>
              <a:t>(start, </a:t>
            </a:r>
            <a:r>
              <a:rPr lang="pt-BR" b="1" dirty="0" err="1" smtClean="0"/>
              <a:t>length</a:t>
            </a:r>
            <a:r>
              <a:rPr lang="pt-BR" b="1" dirty="0" smtClean="0"/>
              <a:t>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Concatenação de Valores</a:t>
            </a:r>
            <a:endParaRPr lang="pt-BR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l="25195" t="25635" r="20898" b="12109"/>
          <a:stretch>
            <a:fillRect/>
          </a:stretch>
        </p:blipFill>
        <p:spPr bwMode="auto">
          <a:xfrm>
            <a:off x="285720" y="1571612"/>
            <a:ext cx="5429288" cy="501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143240" y="3357562"/>
            <a:ext cx="593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função CONCAT combina dois argumentos de seqüência compatível.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Substituição de Valores Nulos</a:t>
            </a:r>
            <a:endParaRPr lang="pt-B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8203" t="21973" r="9765" b="6249"/>
          <a:stretch>
            <a:fillRect/>
          </a:stretch>
        </p:blipFill>
        <p:spPr bwMode="auto">
          <a:xfrm>
            <a:off x="285720" y="1714488"/>
            <a:ext cx="6715172" cy="470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236296" y="2500306"/>
            <a:ext cx="1550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COALESCE </a:t>
            </a:r>
            <a:r>
              <a:rPr lang="pt-BR" dirty="0" smtClean="0"/>
              <a:t>retorna o primeiro argumento que não é nulo.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Aritmética com valores Nulos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7227" t="22168" r="5468" b="5322"/>
          <a:stretch>
            <a:fillRect/>
          </a:stretch>
        </p:blipFill>
        <p:spPr bwMode="auto">
          <a:xfrm>
            <a:off x="857224" y="1643050"/>
            <a:ext cx="752624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Valores Calculados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2852" t="22705" r="12695" b="6982"/>
          <a:stretch>
            <a:fillRect/>
          </a:stretch>
        </p:blipFill>
        <p:spPr bwMode="auto">
          <a:xfrm>
            <a:off x="1714480" y="1643050"/>
            <a:ext cx="5715040" cy="49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Representação Decimal de um valor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2266" t="22705" r="19140" b="6249"/>
          <a:stretch>
            <a:fillRect/>
          </a:stretch>
        </p:blipFill>
        <p:spPr bwMode="auto">
          <a:xfrm>
            <a:off x="1928794" y="1518033"/>
            <a:ext cx="5357850" cy="519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Valores Decimais </a:t>
            </a:r>
            <a:r>
              <a:rPr lang="pt-BR" b="1" dirty="0" smtClean="0">
                <a:sym typeface="Wingdings" pitchFamily="2" charset="2"/>
              </a:rPr>
              <a:t> Truncamento e Arredondamento</a:t>
            </a:r>
            <a:endParaRPr lang="pt-B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6992" t="21973" r="10937" b="6982"/>
          <a:stretch>
            <a:fillRect/>
          </a:stretch>
        </p:blipFill>
        <p:spPr bwMode="auto">
          <a:xfrm>
            <a:off x="1428728" y="1629692"/>
            <a:ext cx="6357982" cy="501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Condição de Valores Calculados</a:t>
            </a:r>
            <a:endParaRPr lang="pt-B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4649" t="24903" r="10351" b="9911"/>
          <a:stretch>
            <a:fillRect/>
          </a:stretch>
        </p:blipFill>
        <p:spPr bwMode="auto">
          <a:xfrm>
            <a:off x="785786" y="1598959"/>
            <a:ext cx="7358114" cy="511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Data e Tempo</a:t>
            </a:r>
            <a:endParaRPr lang="pt-B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22900" r="16210" b="6054"/>
          <a:stretch>
            <a:fillRect/>
          </a:stretch>
        </p:blipFill>
        <p:spPr bwMode="auto">
          <a:xfrm>
            <a:off x="214282" y="1571612"/>
            <a:ext cx="6643734" cy="49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7286644" y="2285992"/>
            <a:ext cx="1571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DATE, TIME, TIMESTAMP </a:t>
            </a:r>
            <a:r>
              <a:rPr lang="pt-BR" dirty="0" smtClean="0"/>
              <a:t>armazenado internamente como pacote</a:t>
            </a:r>
            <a:br>
              <a:rPr lang="pt-BR" dirty="0" smtClean="0"/>
            </a:br>
            <a:r>
              <a:rPr lang="pt-BR" dirty="0" smtClean="0"/>
              <a:t>decimal, sem sinal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Comparação com Datas</a:t>
            </a:r>
            <a:endParaRPr lang="pt-B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23438" t="26563" r="19726" b="14111"/>
          <a:stretch>
            <a:fillRect/>
          </a:stretch>
        </p:blipFill>
        <p:spPr bwMode="auto">
          <a:xfrm>
            <a:off x="1357290" y="1643050"/>
            <a:ext cx="6000792" cy="501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239</TotalTime>
  <Words>124</Words>
  <Application>Microsoft Office PowerPoint</Application>
  <PresentationFormat>Apresentação na tela (4:3)</PresentationFormat>
  <Paragraphs>27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Mediano</vt:lpstr>
      <vt:lpstr>Apresentação do PowerPoint</vt:lpstr>
      <vt:lpstr>Substituição de Valores Nulos</vt:lpstr>
      <vt:lpstr>Aritmética com valores Nulos</vt:lpstr>
      <vt:lpstr>Valores Calculados</vt:lpstr>
      <vt:lpstr>Representação Decimal de um valor</vt:lpstr>
      <vt:lpstr>Valores Decimais  Truncamento e Arredondamento</vt:lpstr>
      <vt:lpstr>Condição de Valores Calculados</vt:lpstr>
      <vt:lpstr>Data e Tempo</vt:lpstr>
      <vt:lpstr>Comparação com Datas</vt:lpstr>
      <vt:lpstr>Data e Tempo  Aritmética</vt:lpstr>
      <vt:lpstr>Subtração de Datas</vt:lpstr>
      <vt:lpstr>Funções Escalares com Data e Tempo</vt:lpstr>
      <vt:lpstr>Funções Escalares - Data</vt:lpstr>
      <vt:lpstr>Funções Escalares - Data</vt:lpstr>
      <vt:lpstr>Funções Escalares - Data</vt:lpstr>
      <vt:lpstr>Substring of Strings</vt:lpstr>
      <vt:lpstr>Substring of Strings</vt:lpstr>
      <vt:lpstr>Concatenação de Valores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professores</dc:creator>
  <cp:lastModifiedBy>Alunos</cp:lastModifiedBy>
  <cp:revision>44</cp:revision>
  <dcterms:created xsi:type="dcterms:W3CDTF">2010-04-11T16:19:14Z</dcterms:created>
  <dcterms:modified xsi:type="dcterms:W3CDTF">2017-08-25T23:13:21Z</dcterms:modified>
</cp:coreProperties>
</file>