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5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75" autoAdjust="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04/11/2016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79512" y="188640"/>
            <a:ext cx="8136904" cy="1470025"/>
          </a:xfrm>
        </p:spPr>
        <p:txBody>
          <a:bodyPr>
            <a:normAutofit/>
          </a:bodyPr>
          <a:lstStyle/>
          <a:p>
            <a:r>
              <a:rPr lang="pt-BR" b="1" dirty="0" err="1" smtClean="0">
                <a:latin typeface="Garamond" panose="02020404030301010803" pitchFamily="18" charset="0"/>
              </a:rPr>
              <a:t>Lab.Banco</a:t>
            </a:r>
            <a:r>
              <a:rPr lang="pt-BR" b="1" dirty="0" smtClean="0">
                <a:latin typeface="Garamond" panose="02020404030301010803" pitchFamily="18" charset="0"/>
              </a:rPr>
              <a:t> de Dados</a:t>
            </a:r>
            <a:r>
              <a:rPr lang="pt-BR" b="1" dirty="0">
                <a:latin typeface="Garamond" panose="02020404030301010803" pitchFamily="18" charset="0"/>
              </a:rPr>
              <a:t/>
            </a:r>
            <a:br>
              <a:rPr lang="pt-BR" b="1" dirty="0">
                <a:latin typeface="Garamond" panose="02020404030301010803" pitchFamily="18" charset="0"/>
              </a:rPr>
            </a:br>
            <a:r>
              <a:rPr lang="pt-BR" b="1" dirty="0" smtClean="0">
                <a:latin typeface="Garamond" panose="02020404030301010803" pitchFamily="18" charset="0"/>
              </a:rPr>
              <a:t>Conexão Java + </a:t>
            </a:r>
            <a:r>
              <a:rPr lang="pt-BR" b="1" dirty="0" err="1" smtClean="0">
                <a:latin typeface="Garamond" panose="02020404030301010803" pitchFamily="18" charset="0"/>
              </a:rPr>
              <a:t>Mysql</a:t>
            </a:r>
            <a:endParaRPr lang="pt-BR" sz="2200" b="1" dirty="0">
              <a:latin typeface="Garamond" panose="020204040303010108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83568" y="1772816"/>
            <a:ext cx="5616624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b="1" dirty="0" smtClean="0">
                <a:latin typeface="Garamond" panose="02020404030301010803" pitchFamily="18" charset="0"/>
              </a:rPr>
              <a:t>Prof. </a:t>
            </a:r>
            <a:r>
              <a:rPr lang="pt-BR" sz="2600" b="1" dirty="0" err="1" smtClean="0">
                <a:latin typeface="Garamond" panose="02020404030301010803" pitchFamily="18" charset="0"/>
              </a:rPr>
              <a:t>Ms</a:t>
            </a:r>
            <a:r>
              <a:rPr lang="pt-BR" sz="2600" b="1" dirty="0" smtClean="0">
                <a:latin typeface="Garamond" panose="02020404030301010803" pitchFamily="18" charset="0"/>
              </a:rPr>
              <a:t> Larissa </a:t>
            </a:r>
            <a:r>
              <a:rPr lang="pt-BR" sz="2600" b="1" dirty="0" err="1" smtClean="0">
                <a:latin typeface="Garamond" panose="02020404030301010803" pitchFamily="18" charset="0"/>
              </a:rPr>
              <a:t>Pavarini</a:t>
            </a:r>
            <a:r>
              <a:rPr lang="pt-BR" sz="2600" b="1" dirty="0" smtClean="0">
                <a:latin typeface="Garamond" panose="02020404030301010803" pitchFamily="18" charset="0"/>
              </a:rPr>
              <a:t> da Luz</a:t>
            </a:r>
          </a:p>
          <a:p>
            <a:pPr marL="0" indent="0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E-mail: larissa.luz01@fatec.sp.gov.br</a:t>
            </a:r>
          </a:p>
          <a:p>
            <a:pPr marL="0" indent="0" algn="r">
              <a:buNone/>
            </a:pPr>
            <a:r>
              <a:rPr lang="pt-BR" sz="2600" b="1" i="1" dirty="0" smtClean="0">
                <a:latin typeface="Garamond" panose="02020404030301010803" pitchFamily="18" charset="0"/>
              </a:rPr>
              <a:t>FATEC Garça</a:t>
            </a:r>
            <a:endParaRPr lang="pt-BR" sz="2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Passo 2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O segundo passo é informar ao Java e carregar a classe do driver adicionado nas bibliotecas do projeto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Para isso utilizamos o comando: </a:t>
            </a:r>
            <a:r>
              <a:rPr lang="pt-BR" sz="2400" b="1" dirty="0" err="1" smtClean="0"/>
              <a:t>Class.forName</a:t>
            </a:r>
            <a:r>
              <a:rPr lang="pt-BR" sz="2400" b="1" dirty="0"/>
              <a:t>(“</a:t>
            </a:r>
            <a:r>
              <a:rPr lang="pt-BR" sz="2400" b="1" dirty="0" err="1"/>
              <a:t>nomeDoDriver</a:t>
            </a:r>
            <a:r>
              <a:rPr lang="pt-BR" sz="2400" b="1" dirty="0"/>
              <a:t>”);</a:t>
            </a:r>
            <a:endParaRPr lang="pt-BR" sz="2400" dirty="0"/>
          </a:p>
          <a:p>
            <a:endParaRPr lang="pt-BR" sz="2400" dirty="0" smtClean="0"/>
          </a:p>
          <a:p>
            <a:pPr lvl="1"/>
            <a:r>
              <a:rPr lang="pt-BR" sz="2400" dirty="0" err="1" smtClean="0"/>
              <a:t>Class.forName</a:t>
            </a:r>
            <a:r>
              <a:rPr lang="pt-BR" sz="2400" dirty="0"/>
              <a:t>(“</a:t>
            </a:r>
            <a:r>
              <a:rPr lang="pt-BR" sz="2400" dirty="0" err="1"/>
              <a:t>oracle.jdbc.driver.OracleDriver</a:t>
            </a:r>
            <a:r>
              <a:rPr lang="pt-BR" sz="2400" dirty="0"/>
              <a:t>”);</a:t>
            </a:r>
          </a:p>
          <a:p>
            <a:pPr lvl="1"/>
            <a:r>
              <a:rPr lang="pt-BR" sz="2400" dirty="0" err="1" smtClean="0"/>
              <a:t>Class.forName</a:t>
            </a:r>
            <a:r>
              <a:rPr lang="pt-BR" sz="2400" dirty="0"/>
              <a:t>(“</a:t>
            </a:r>
            <a:r>
              <a:rPr lang="pt-BR" sz="2400" dirty="0" err="1"/>
              <a:t>com.mysql.jdbc.Driver</a:t>
            </a:r>
            <a:r>
              <a:rPr lang="pt-BR" sz="2400" dirty="0"/>
              <a:t>”);</a:t>
            </a:r>
          </a:p>
          <a:p>
            <a:pPr lvl="1"/>
            <a:r>
              <a:rPr lang="pt-BR" sz="2400" dirty="0" err="1" smtClean="0"/>
              <a:t>Class.forName</a:t>
            </a:r>
            <a:r>
              <a:rPr lang="pt-BR" sz="2400" dirty="0"/>
              <a:t>(“</a:t>
            </a:r>
            <a:r>
              <a:rPr lang="pt-BR" sz="2400" dirty="0" err="1"/>
              <a:t>org.hsqldb.jdbcDriver</a:t>
            </a:r>
            <a:r>
              <a:rPr lang="pt-BR" sz="2400" dirty="0"/>
              <a:t>”);</a:t>
            </a:r>
          </a:p>
          <a:p>
            <a:pPr lvl="1"/>
            <a:r>
              <a:rPr lang="pt-BR" sz="2400" dirty="0" err="1" smtClean="0"/>
              <a:t>Class.forName</a:t>
            </a:r>
            <a:r>
              <a:rPr lang="pt-BR" sz="2400" dirty="0"/>
              <a:t>(“</a:t>
            </a:r>
            <a:r>
              <a:rPr lang="pt-BR" sz="2400" dirty="0" err="1"/>
              <a:t>org.postgresql.Driver</a:t>
            </a:r>
            <a:r>
              <a:rPr lang="pt-BR" sz="2400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7215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Passo 3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 smtClean="0"/>
              <a:t>Agora devemos, através do </a:t>
            </a:r>
            <a:r>
              <a:rPr lang="pt-BR" sz="2400" dirty="0" err="1" smtClean="0"/>
              <a:t>DriverManager</a:t>
            </a:r>
            <a:r>
              <a:rPr lang="pt-BR" sz="2400" dirty="0" smtClean="0"/>
              <a:t>, criar uma instância da conexão com o banco de dados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 smtClean="0"/>
              <a:t>O método responsável pela criação dessa instância é o: </a:t>
            </a:r>
            <a:r>
              <a:rPr lang="pt-BR" sz="2400" i="1" dirty="0" err="1" smtClean="0"/>
              <a:t>getConnection</a:t>
            </a:r>
            <a:r>
              <a:rPr lang="pt-BR" sz="2400" i="1" dirty="0" smtClean="0"/>
              <a:t>(</a:t>
            </a:r>
            <a:r>
              <a:rPr lang="pt-BR" sz="2400" i="1" dirty="0" err="1" smtClean="0"/>
              <a:t>String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url,String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usuario,String</a:t>
            </a:r>
            <a:r>
              <a:rPr lang="pt-BR" sz="2400" i="1" dirty="0" smtClean="0"/>
              <a:t> senha);</a:t>
            </a:r>
          </a:p>
          <a:p>
            <a:endParaRPr lang="pt-BR" sz="2400" i="1" dirty="0"/>
          </a:p>
          <a:p>
            <a:r>
              <a:rPr lang="pt-BR" sz="2200" b="1" dirty="0"/>
              <a:t>Connection </a:t>
            </a:r>
            <a:r>
              <a:rPr lang="pt-BR" sz="2200" b="1" dirty="0" err="1"/>
              <a:t>conn</a:t>
            </a:r>
            <a:r>
              <a:rPr lang="pt-BR" sz="2200" b="1" dirty="0"/>
              <a:t>= </a:t>
            </a:r>
            <a:r>
              <a:rPr lang="pt-BR" sz="2200" b="1" dirty="0" err="1"/>
              <a:t>DriverManager.getConnection</a:t>
            </a:r>
            <a:r>
              <a:rPr lang="pt-BR" sz="2200" b="1" dirty="0"/>
              <a:t>(“</a:t>
            </a:r>
            <a:r>
              <a:rPr lang="pt-BR" sz="2200" b="1" dirty="0" err="1"/>
              <a:t>jdbc:mysql</a:t>
            </a:r>
            <a:r>
              <a:rPr lang="pt-BR" sz="2200" b="1" dirty="0"/>
              <a:t>://localhost:3306/</a:t>
            </a:r>
            <a:r>
              <a:rPr lang="pt-BR" sz="2200" b="1" dirty="0" err="1"/>
              <a:t>meubanco</a:t>
            </a:r>
            <a:r>
              <a:rPr lang="pt-BR" sz="2200" b="1" dirty="0"/>
              <a:t>”, “</a:t>
            </a:r>
            <a:r>
              <a:rPr lang="pt-BR" sz="2200" b="1" dirty="0" err="1"/>
              <a:t>usuario</a:t>
            </a:r>
            <a:r>
              <a:rPr lang="pt-BR" sz="2200" b="1" dirty="0"/>
              <a:t>”,”senha”);</a:t>
            </a:r>
            <a:endParaRPr lang="pt-BR" sz="2200" i="1" dirty="0"/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6027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Passo 4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 criação do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é necessária para que possamos executar os comandos SQL diretamente no banco de dados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A criação do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é realizada através da instância da classe Connection criada no passo anterior</a:t>
            </a:r>
            <a:r>
              <a:rPr lang="pt-BR" sz="2400" dirty="0"/>
              <a:t>.</a:t>
            </a:r>
          </a:p>
          <a:p>
            <a:pPr lvl="1"/>
            <a:r>
              <a:rPr lang="pt-BR" sz="2000" b="1" dirty="0" err="1" smtClean="0"/>
              <a:t>Statement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stm</a:t>
            </a:r>
            <a:r>
              <a:rPr lang="pt-BR" sz="2000" b="1" dirty="0"/>
              <a:t>= </a:t>
            </a:r>
            <a:r>
              <a:rPr lang="pt-BR" sz="2000" b="1" dirty="0" err="1"/>
              <a:t>conn.createStatement</a:t>
            </a:r>
            <a:r>
              <a:rPr lang="pt-BR" sz="2000" b="1" dirty="0"/>
              <a:t>();</a:t>
            </a:r>
            <a:endParaRPr lang="pt-BR" sz="2000" dirty="0"/>
          </a:p>
          <a:p>
            <a:r>
              <a:rPr lang="pt-BR" sz="2400" dirty="0" smtClean="0"/>
              <a:t>Os métodos do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utilizados para executar os comandos SQL são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smtClean="0"/>
              <a:t>execute(), </a:t>
            </a:r>
            <a:r>
              <a:rPr lang="pt-BR" sz="2000" dirty="0" err="1" smtClean="0"/>
              <a:t>executeQuery</a:t>
            </a:r>
            <a:r>
              <a:rPr lang="pt-BR" sz="2000" dirty="0" smtClean="0"/>
              <a:t>() e </a:t>
            </a:r>
            <a:r>
              <a:rPr lang="pt-BR" sz="2000" dirty="0" err="1" smtClean="0"/>
              <a:t>executeUpdate</a:t>
            </a:r>
            <a:r>
              <a:rPr lang="pt-BR" sz="2000" dirty="0"/>
              <a:t>().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0552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Passo 4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21875" r="6719" b="5417"/>
          <a:stretch/>
        </p:blipFill>
        <p:spPr bwMode="auto">
          <a:xfrm>
            <a:off x="1387699" y="1196752"/>
            <a:ext cx="6480720" cy="440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2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Passo 5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Depois de executar todos os comandos, a conexão com o banco de dados deve ser fechada.</a:t>
            </a:r>
          </a:p>
          <a:p>
            <a:r>
              <a:rPr lang="pt-BR" sz="2400" dirty="0" smtClean="0"/>
              <a:t>Todos os componentes envolvidos na conexão com o banco de dados devem ser fechados: Connection,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e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.</a:t>
            </a:r>
          </a:p>
          <a:p>
            <a:r>
              <a:rPr lang="pt-BR" sz="2400" b="1" dirty="0" err="1" smtClean="0"/>
              <a:t>cursor.close</a:t>
            </a:r>
            <a:r>
              <a:rPr lang="pt-BR" sz="2400" b="1" dirty="0" smtClean="0"/>
              <a:t>();</a:t>
            </a:r>
            <a:endParaRPr lang="pt-BR" sz="2400" dirty="0" smtClean="0"/>
          </a:p>
          <a:p>
            <a:r>
              <a:rPr lang="pt-BR" sz="2400" b="1" dirty="0" err="1" smtClean="0"/>
              <a:t>stmt.close</a:t>
            </a:r>
            <a:r>
              <a:rPr lang="pt-BR" sz="2400" b="1" dirty="0" smtClean="0"/>
              <a:t>();</a:t>
            </a:r>
            <a:endParaRPr lang="pt-BR" sz="2400" dirty="0" smtClean="0"/>
          </a:p>
          <a:p>
            <a:r>
              <a:rPr lang="pt-BR" sz="2400" b="1" dirty="0" err="1" smtClean="0"/>
              <a:t>conn.close</a:t>
            </a:r>
            <a:r>
              <a:rPr lang="pt-BR" sz="2400" b="1" dirty="0" smtClean="0"/>
              <a:t>();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79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Criar uma tabela cliente no MySQL com as colunas: </a:t>
            </a:r>
            <a:r>
              <a:rPr lang="pt-BR" sz="2400" dirty="0" err="1" smtClean="0"/>
              <a:t>id,nome</a:t>
            </a:r>
            <a:r>
              <a:rPr lang="pt-BR" sz="2400" dirty="0" smtClean="0"/>
              <a:t> e e-mail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Criar um </a:t>
            </a:r>
            <a:r>
              <a:rPr lang="pt-BR" sz="2400" dirty="0" err="1" smtClean="0"/>
              <a:t>Jframe</a:t>
            </a:r>
            <a:r>
              <a:rPr lang="pt-BR" sz="2400" dirty="0" smtClean="0"/>
              <a:t> para inserir registros nesta tabela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Adicionar um botão para selecionar um cliente pelo nome e preencher os campos do formulário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Adicionar um botão para alterar os dados do cliente que foi selecionado</a:t>
            </a:r>
            <a:r>
              <a:rPr lang="pt-BR" sz="2400" dirty="0"/>
              <a:t>.</a:t>
            </a:r>
          </a:p>
          <a:p>
            <a:r>
              <a:rPr lang="pt-BR" sz="2400" dirty="0" smtClean="0"/>
              <a:t>Adicionar um botão para excluir os dados do cliente </a:t>
            </a:r>
            <a:r>
              <a:rPr lang="pt-BR" sz="2400" smtClean="0"/>
              <a:t>que foi selecionado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04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95536" y="157039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/>
            <a:r>
              <a:rPr lang="pt-BR" b="1" dirty="0"/>
              <a:t>DESENVOLVIMENTO DE INTERFACE GRÁFICA COM JAVA </a:t>
            </a:r>
            <a:r>
              <a:rPr lang="pt-BR" b="1" dirty="0" smtClean="0"/>
              <a:t>–SWING – prof. </a:t>
            </a:r>
            <a:r>
              <a:rPr lang="pt-BR" dirty="0" err="1"/>
              <a:t>NickersonFonseca</a:t>
            </a:r>
            <a:r>
              <a:rPr lang="pt-BR" dirty="0"/>
              <a:t> Ferreira </a:t>
            </a:r>
            <a:endParaRPr lang="pt-BR" dirty="0" smtClean="0"/>
          </a:p>
          <a:p>
            <a:pPr marL="571500" indent="-457200"/>
            <a:r>
              <a:rPr lang="pt-BR" b="1" dirty="0" smtClean="0"/>
              <a:t>Componentes </a:t>
            </a:r>
            <a:r>
              <a:rPr lang="pt-BR" b="1" dirty="0"/>
              <a:t>da Interface </a:t>
            </a:r>
            <a:r>
              <a:rPr lang="pt-BR" b="1" dirty="0" err="1"/>
              <a:t>Grafica</a:t>
            </a:r>
            <a:r>
              <a:rPr lang="pt-BR" b="1" dirty="0"/>
              <a:t> da Linguagem Java </a:t>
            </a:r>
            <a:r>
              <a:rPr lang="pt-BR" dirty="0"/>
              <a:t>– prof. Wanderson </a:t>
            </a:r>
            <a:r>
              <a:rPr lang="pt-BR" dirty="0" err="1" smtClean="0"/>
              <a:t>Rigo</a:t>
            </a:r>
            <a:endParaRPr lang="pt-BR" dirty="0" smtClean="0"/>
          </a:p>
          <a:p>
            <a:pPr marL="571500" indent="-457200"/>
            <a:r>
              <a:rPr lang="pt-BR" b="1" dirty="0"/>
              <a:t>Interface </a:t>
            </a:r>
            <a:r>
              <a:rPr lang="pt-BR" b="1" dirty="0" smtClean="0"/>
              <a:t>Gráfica</a:t>
            </a:r>
            <a:r>
              <a:rPr lang="pt-BR" dirty="0" smtClean="0"/>
              <a:t> – Luciana </a:t>
            </a:r>
            <a:r>
              <a:rPr lang="pt-BR" dirty="0" err="1" smtClean="0"/>
              <a:t>Nedel</a:t>
            </a:r>
            <a:endParaRPr lang="pt-BR" dirty="0" smtClean="0"/>
          </a:p>
          <a:p>
            <a:pPr marL="571500" indent="-457200"/>
            <a:r>
              <a:rPr lang="pt-BR" b="1" dirty="0"/>
              <a:t>Interfaces Gráficas Java usando </a:t>
            </a:r>
            <a:r>
              <a:rPr lang="pt-BR" b="1" dirty="0" err="1"/>
              <a:t>NetBeans</a:t>
            </a:r>
            <a:endParaRPr lang="pt-BR" altLang="pt-BR" b="1" dirty="0">
              <a:solidFill>
                <a:srgbClr val="CC00CC"/>
              </a:solidFill>
            </a:endParaRPr>
          </a:p>
          <a:p>
            <a:pPr marL="571500" indent="-457200"/>
            <a:endParaRPr lang="pt-BR" altLang="pt-BR" b="1" dirty="0" smtClean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CONECTANDO A APLICAÇÃO COM O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5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Software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3" t="36666" r="12344" b="19583"/>
          <a:stretch/>
        </p:blipFill>
        <p:spPr bwMode="auto">
          <a:xfrm>
            <a:off x="129480" y="1352550"/>
            <a:ext cx="88201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Local onde os dados do nosso sistema serão armazenados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SGDB é o sistema que realiza a gestão do nosso banco de dados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SQL é a linguagem que utilizamos para manipular os dados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DML</a:t>
            </a:r>
            <a:endParaRPr lang="pt-BR" sz="2800" dirty="0"/>
          </a:p>
          <a:p>
            <a:r>
              <a:rPr lang="pt-BR" sz="2800" dirty="0" smtClean="0"/>
              <a:t>DDL</a:t>
            </a:r>
            <a:endParaRPr lang="pt-BR" sz="2800" dirty="0"/>
          </a:p>
          <a:p>
            <a:r>
              <a:rPr lang="pt-BR" sz="2800" dirty="0" smtClean="0"/>
              <a:t>DCL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Java + </a:t>
            </a:r>
            <a:r>
              <a:rPr lang="pt-BR" b="1" dirty="0" smtClean="0"/>
              <a:t>SWING</a:t>
            </a:r>
            <a:endParaRPr lang="pt-BR" b="1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11560" y="1340768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Java</a:t>
            </a:r>
            <a:r>
              <a:rPr lang="pt-BR" sz="2800" dirty="0" smtClean="0"/>
              <a:t>: Linguagem de programação utilizada para o desenvolvimento de software</a:t>
            </a:r>
            <a:r>
              <a:rPr lang="pt-BR" sz="2800" dirty="0"/>
              <a:t>.</a:t>
            </a:r>
          </a:p>
          <a:p>
            <a:endParaRPr lang="pt-BR" sz="2800" dirty="0" smtClean="0"/>
          </a:p>
          <a:p>
            <a:r>
              <a:rPr lang="pt-BR" sz="2800" dirty="0" smtClean="0"/>
              <a:t>SWING: API da linguagem Java que é utilizada para criação de interfaces gráficas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JDBC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41277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000" dirty="0" smtClean="0"/>
              <a:t>JDBC é uma interface baseada em Java para acesso a banco de dados</a:t>
            </a:r>
            <a:r>
              <a:rPr lang="pt-BR" sz="3000" dirty="0"/>
              <a:t>.</a:t>
            </a:r>
          </a:p>
          <a:p>
            <a:pPr algn="just"/>
            <a:r>
              <a:rPr lang="pt-BR" sz="3000" dirty="0" smtClean="0"/>
              <a:t>Pacote padrão: </a:t>
            </a:r>
            <a:r>
              <a:rPr lang="pt-BR" sz="3000" dirty="0" err="1" smtClean="0"/>
              <a:t>java.sql</a:t>
            </a:r>
            <a:r>
              <a:rPr lang="pt-BR" sz="3000" dirty="0"/>
              <a:t>.</a:t>
            </a:r>
          </a:p>
          <a:p>
            <a:pPr algn="just"/>
            <a:r>
              <a:rPr lang="pt-BR" sz="3000" dirty="0" smtClean="0"/>
              <a:t>A maioria dos fornecedores de SGBD oferece uma implementação específica (Driver) para seu SGBD (sempre implementando a interface</a:t>
            </a:r>
            <a:r>
              <a:rPr lang="pt-BR" sz="3000" dirty="0"/>
              <a:t>).</a:t>
            </a:r>
          </a:p>
          <a:p>
            <a:pPr algn="just"/>
            <a:r>
              <a:rPr lang="pt-BR" sz="3000" dirty="0" smtClean="0"/>
              <a:t>Utilizando o JDBC é possível obter acesso direto ao banco de dados através de aplicações Java</a:t>
            </a:r>
            <a:r>
              <a:rPr lang="pt-BR" sz="3000" dirty="0"/>
              <a:t>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Passos para criar a primeira conexão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5567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just"/>
            <a:endParaRPr lang="pt-BR" altLang="pt-BR" sz="1900" b="1" dirty="0" smtClean="0">
              <a:solidFill>
                <a:srgbClr val="CC00CC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763960" y="1709192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 smtClean="0"/>
              <a:t>1. Realizar o download do driver específico do SGBD utilizado pela aplicação .</a:t>
            </a:r>
            <a:r>
              <a:rPr lang="pt-BR" sz="2000" dirty="0" err="1" smtClean="0"/>
              <a:t>Ex:MySQL</a:t>
            </a:r>
            <a:r>
              <a:rPr lang="pt-BR" sz="2000" dirty="0"/>
              <a:t>;</a:t>
            </a:r>
          </a:p>
          <a:p>
            <a:pPr marL="0" indent="0" algn="just">
              <a:buNone/>
            </a:pPr>
            <a:r>
              <a:rPr lang="pt-BR" sz="2000" dirty="0" smtClean="0"/>
              <a:t>2. </a:t>
            </a:r>
            <a:r>
              <a:rPr lang="pt-BR" sz="2000" dirty="0" smtClean="0"/>
              <a:t>Carregar drivers</a:t>
            </a:r>
            <a:r>
              <a:rPr lang="pt-BR" sz="2000" dirty="0"/>
              <a:t>;</a:t>
            </a:r>
          </a:p>
          <a:p>
            <a:pPr marL="0" indent="0" algn="just">
              <a:buNone/>
            </a:pPr>
            <a:r>
              <a:rPr lang="pt-BR" sz="2000" dirty="0" smtClean="0"/>
              <a:t>3. Estabelecer uma conexão como SGBD através do método 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 da classe Driver Manager;</a:t>
            </a:r>
          </a:p>
          <a:p>
            <a:pPr marL="0" indent="0" algn="just">
              <a:buNone/>
            </a:pPr>
            <a:r>
              <a:rPr lang="pt-BR" sz="2000" dirty="0" smtClean="0"/>
              <a:t>       3.1 Esse método retornará um objeto do tipo Connection</a:t>
            </a:r>
            <a:r>
              <a:rPr lang="pt-BR" sz="2000" dirty="0"/>
              <a:t>.</a:t>
            </a:r>
          </a:p>
          <a:p>
            <a:pPr marL="0" indent="0" algn="just">
              <a:buNone/>
            </a:pPr>
            <a:r>
              <a:rPr lang="pt-BR" sz="2000" dirty="0"/>
              <a:t>4</a:t>
            </a:r>
            <a:r>
              <a:rPr lang="pt-BR" sz="2000" dirty="0" smtClean="0"/>
              <a:t>. Criar um objeto </a:t>
            </a:r>
            <a:r>
              <a:rPr lang="pt-BR" sz="2000" dirty="0" err="1" smtClean="0"/>
              <a:t>Statement</a:t>
            </a:r>
            <a:r>
              <a:rPr lang="pt-BR" sz="2000" dirty="0" smtClean="0"/>
              <a:t> a partir do método 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 do objeto Connection criado no passo anterior</a:t>
            </a:r>
            <a:r>
              <a:rPr lang="pt-BR" sz="2000" dirty="0"/>
              <a:t>;</a:t>
            </a:r>
          </a:p>
          <a:p>
            <a:pPr marL="0" indent="0" algn="just">
              <a:buNone/>
            </a:pPr>
            <a:r>
              <a:rPr lang="pt-BR" sz="2000" dirty="0"/>
              <a:t>5</a:t>
            </a:r>
            <a:r>
              <a:rPr lang="pt-BR" sz="2000" dirty="0" smtClean="0"/>
              <a:t>. Executar o comando SQL utilizando os métodos existentes no objeto </a:t>
            </a:r>
            <a:r>
              <a:rPr lang="pt-BR" sz="2000" dirty="0" err="1" smtClean="0"/>
              <a:t>Statement</a:t>
            </a:r>
            <a:r>
              <a:rPr lang="pt-BR" sz="2000" dirty="0"/>
              <a:t>;</a:t>
            </a:r>
          </a:p>
          <a:p>
            <a:pPr marL="0" indent="0" algn="just">
              <a:buNone/>
            </a:pPr>
            <a:r>
              <a:rPr lang="pt-BR" sz="2000" dirty="0"/>
              <a:t>6.Fecharaconexão.</a:t>
            </a:r>
          </a:p>
        </p:txBody>
      </p:sp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210" y="-12484"/>
            <a:ext cx="8229600" cy="1143000"/>
          </a:xfrm>
        </p:spPr>
        <p:txBody>
          <a:bodyPr/>
          <a:lstStyle/>
          <a:p>
            <a:r>
              <a:rPr lang="pt-BR" b="1" dirty="0"/>
              <a:t>Passo 1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05273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Acessar o site do fornecedor do SGBD utilizado no sistema e baixar o driver JDBC</a:t>
            </a:r>
            <a:r>
              <a:rPr lang="pt-BR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88840"/>
            <a:ext cx="8997246" cy="481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4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210" y="-12484"/>
            <a:ext cx="8229600" cy="1143000"/>
          </a:xfrm>
        </p:spPr>
        <p:txBody>
          <a:bodyPr/>
          <a:lstStyle/>
          <a:p>
            <a:r>
              <a:rPr lang="pt-BR" b="1" dirty="0"/>
              <a:t>Passo </a:t>
            </a:r>
            <a:r>
              <a:rPr lang="pt-BR" b="1" dirty="0" smtClean="0"/>
              <a:t>2 </a:t>
            </a:r>
            <a:endParaRPr lang="pt-BR" b="1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11560" y="1052736"/>
            <a:ext cx="7962900" cy="417636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Depois de baixar o driver JDBC basta adicionar o </a:t>
            </a:r>
            <a:r>
              <a:rPr lang="pt-BR" sz="2400" dirty="0" err="1" smtClean="0"/>
              <a:t>jar</a:t>
            </a:r>
            <a:r>
              <a:rPr lang="pt-BR" sz="2400" dirty="0" smtClean="0"/>
              <a:t> nas bibliotecas do projeto</a:t>
            </a:r>
            <a:r>
              <a:rPr lang="pt-BR" sz="240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25" y="2204864"/>
            <a:ext cx="4210769" cy="27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8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587</Words>
  <Application>Microsoft Office PowerPoint</Application>
  <PresentationFormat>Apresentação na tela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Lab.Banco de Dados Conexão Java + Mysql</vt:lpstr>
      <vt:lpstr>CONECTANDO A APLICAÇÃO COM O BANCO DE DADOS</vt:lpstr>
      <vt:lpstr>Software</vt:lpstr>
      <vt:lpstr>Banco de dados</vt:lpstr>
      <vt:lpstr>Java + SWING</vt:lpstr>
      <vt:lpstr>JDBC</vt:lpstr>
      <vt:lpstr>Passos para criar a primeira conexão</vt:lpstr>
      <vt:lpstr>Passo 1</vt:lpstr>
      <vt:lpstr>Passo 2 </vt:lpstr>
      <vt:lpstr>Passo 2</vt:lpstr>
      <vt:lpstr>Passo 3</vt:lpstr>
      <vt:lpstr>Passo 4</vt:lpstr>
      <vt:lpstr>Passo 4</vt:lpstr>
      <vt:lpstr>Passo 5</vt:lpstr>
      <vt:lpstr>EXERCÍCIO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alunos</cp:lastModifiedBy>
  <cp:revision>97</cp:revision>
  <dcterms:created xsi:type="dcterms:W3CDTF">2013-10-10T17:31:52Z</dcterms:created>
  <dcterms:modified xsi:type="dcterms:W3CDTF">2016-11-04T21:46:03Z</dcterms:modified>
</cp:coreProperties>
</file>