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>
        <p:scale>
          <a:sx n="90" d="100"/>
          <a:sy n="90" d="100"/>
        </p:scale>
        <p:origin x="-5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Interface Gráfica </a:t>
            </a:r>
            <a:r>
              <a:rPr lang="pt-BR" b="1" smtClean="0">
                <a:latin typeface="Garamond" panose="02020404030301010803" pitchFamily="18" charset="0"/>
              </a:rPr>
              <a:t>- Swing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</a:t>
            </a:r>
            <a:r>
              <a:rPr lang="pt-BR" b="1" dirty="0" err="1"/>
              <a:t>JFrame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0" y="1124744"/>
            <a:ext cx="70008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cima 3"/>
          <p:cNvSpPr/>
          <p:nvPr/>
        </p:nvSpPr>
        <p:spPr>
          <a:xfrm>
            <a:off x="3203848" y="2450842"/>
            <a:ext cx="2414731" cy="1656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Escolha </a:t>
            </a:r>
            <a:r>
              <a:rPr lang="pt-BR" b="1" dirty="0"/>
              <a:t>o nome e a localização do </a:t>
            </a:r>
            <a:r>
              <a:rPr lang="pt-BR" b="1" dirty="0" err="1"/>
              <a:t>JFrame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868144" y="5373216"/>
            <a:ext cx="864096" cy="56165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</a:t>
            </a:r>
            <a:r>
              <a:rPr lang="pt-BR" b="1" dirty="0" err="1"/>
              <a:t>JFrame</a:t>
            </a:r>
            <a:endParaRPr lang="pt-B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9" y="1196752"/>
            <a:ext cx="8651998" cy="4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Adicionando elementos no </a:t>
            </a:r>
            <a:r>
              <a:rPr lang="pt-BR" b="1" dirty="0" err="1"/>
              <a:t>JFrame</a:t>
            </a:r>
            <a:endParaRPr lang="pt-B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38250"/>
            <a:ext cx="24860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1691680" y="2060848"/>
            <a:ext cx="3528392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Do lado esquerdo da área do </a:t>
            </a:r>
            <a:r>
              <a:rPr lang="pt-BR" b="1" dirty="0" err="1"/>
              <a:t>Netbeans</a:t>
            </a:r>
            <a:r>
              <a:rPr lang="pt-BR" b="1" dirty="0"/>
              <a:t>, encontraremos uma paleta de componentes os quais iremos adicioná-los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Adicionando elementos no </a:t>
            </a:r>
            <a:r>
              <a:rPr lang="pt-BR" b="1" dirty="0" err="1"/>
              <a:t>JFrame</a:t>
            </a: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/>
          <a:stretch/>
        </p:blipFill>
        <p:spPr bwMode="auto">
          <a:xfrm>
            <a:off x="2775098" y="1268760"/>
            <a:ext cx="3237062" cy="299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cima 3"/>
          <p:cNvSpPr/>
          <p:nvPr/>
        </p:nvSpPr>
        <p:spPr>
          <a:xfrm>
            <a:off x="2267744" y="4365104"/>
            <a:ext cx="3528392" cy="2160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Para adicionar os componentes basta arrastá-los para </a:t>
            </a:r>
            <a:r>
              <a:rPr lang="pt-BR" b="1" dirty="0" err="1"/>
              <a:t>Jframee</a:t>
            </a:r>
            <a:r>
              <a:rPr lang="pt-BR" b="1" dirty="0"/>
              <a:t> posicioná-los como desejar.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</a:t>
            </a:r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Criar um Projeto Java no </a:t>
            </a:r>
            <a:r>
              <a:rPr lang="pt-BR" sz="2800" dirty="0" err="1" smtClean="0"/>
              <a:t>Netbeans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Criar um novo pacote para Interface Gráfica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Criar um novo </a:t>
            </a:r>
            <a:r>
              <a:rPr lang="pt-BR" sz="2800" dirty="0" err="1" smtClean="0"/>
              <a:t>JFrame</a:t>
            </a:r>
            <a:r>
              <a:rPr lang="pt-BR" sz="2800" dirty="0" smtClean="0"/>
              <a:t>. De acordo com a imagem abaixo:</a:t>
            </a:r>
            <a:endParaRPr lang="pt-B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/>
          <a:stretch/>
        </p:blipFill>
        <p:spPr bwMode="auto">
          <a:xfrm>
            <a:off x="3211032" y="3321369"/>
            <a:ext cx="2585103" cy="240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Adicionando uma ação no botão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pt-BR" altLang="pt-BR" b="1" dirty="0" smtClean="0">
              <a:solidFill>
                <a:srgbClr val="CC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Para adicionar uma ação a um botão basta clicar com o botão direito do mouse no botão</a:t>
            </a:r>
          </a:p>
          <a:p>
            <a:pPr marL="457200" lvl="1" indent="0">
              <a:buNone/>
            </a:pPr>
            <a:r>
              <a:rPr lang="pt-BR" sz="2400" dirty="0" smtClean="0"/>
              <a:t>→</a:t>
            </a:r>
            <a:r>
              <a:rPr lang="pt-BR" sz="2400" b="1" i="1" dirty="0" err="1"/>
              <a:t>Eventos→Ação→ActionPerformed</a:t>
            </a:r>
            <a:endParaRPr lang="pt-BR" sz="2400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21" y="3212976"/>
            <a:ext cx="5819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Adicionando uma ação no botão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3" y="2348880"/>
            <a:ext cx="832907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DESENVOLVIMENTO DE INTERFACE GRÁFICA COM JAVA -SWING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SWING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API Java que auxilia no desenvolvimento de GUI (</a:t>
            </a:r>
            <a:r>
              <a:rPr lang="pt-BR" sz="2800" i="1" dirty="0" err="1" smtClean="0"/>
              <a:t>GraphicalUserInterface</a:t>
            </a:r>
            <a:r>
              <a:rPr lang="pt-BR" sz="2800" dirty="0"/>
              <a:t>).</a:t>
            </a:r>
          </a:p>
          <a:p>
            <a:pPr algn="just"/>
            <a:r>
              <a:rPr lang="pt-BR" sz="2800" dirty="0" smtClean="0"/>
              <a:t>Possui um conjunto de componentes utilizados na construção de interfaces gráficas</a:t>
            </a:r>
            <a:r>
              <a:rPr lang="pt-BR" sz="2800" dirty="0"/>
              <a:t>:</a:t>
            </a:r>
          </a:p>
          <a:p>
            <a:pPr lvl="1" algn="just"/>
            <a:r>
              <a:rPr lang="pt-BR" sz="2400" dirty="0" smtClean="0"/>
              <a:t>Botões</a:t>
            </a:r>
            <a:endParaRPr lang="pt-BR" sz="2400" dirty="0"/>
          </a:p>
          <a:p>
            <a:pPr lvl="1" algn="just"/>
            <a:r>
              <a:rPr lang="pt-BR" sz="2400" dirty="0" smtClean="0"/>
              <a:t>Rótulos</a:t>
            </a:r>
            <a:endParaRPr lang="pt-BR" sz="2400" dirty="0"/>
          </a:p>
          <a:p>
            <a:pPr lvl="1" algn="just"/>
            <a:r>
              <a:rPr lang="pt-BR" sz="2400" dirty="0" smtClean="0"/>
              <a:t>Painéis</a:t>
            </a:r>
            <a:endParaRPr lang="pt-BR" sz="2400" dirty="0"/>
          </a:p>
          <a:p>
            <a:pPr lvl="1" algn="just"/>
            <a:r>
              <a:rPr lang="pt-BR" sz="2400" dirty="0" err="1" smtClean="0"/>
              <a:t>Caixadetexto</a:t>
            </a:r>
            <a:endParaRPr lang="pt-BR" sz="2400" dirty="0"/>
          </a:p>
          <a:p>
            <a:pPr lvl="1" algn="just"/>
            <a:r>
              <a:rPr lang="pt-BR" sz="2400" dirty="0" smtClean="0"/>
              <a:t>Etc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JOptionPane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Componente utilizado para exibir mensagens para o usuário em forma de pop-up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smtClean="0"/>
              <a:t>Este componente possui diversos tipos de mensagens</a:t>
            </a:r>
            <a:r>
              <a:rPr lang="pt-BR" sz="2800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67961"/>
            <a:ext cx="6984776" cy="218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12592"/>
            <a:ext cx="7488831" cy="423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API Swing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API Swing possui vários componentes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"/>
          <a:stretch/>
        </p:blipFill>
        <p:spPr bwMode="auto">
          <a:xfrm>
            <a:off x="153296" y="2301009"/>
            <a:ext cx="887942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JFrame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É o principal componente das interfaces gráficas. Vai criar uma nova tela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Novas telas sempre herdarão da classe </a:t>
            </a:r>
            <a:r>
              <a:rPr lang="pt-BR" sz="2800" dirty="0" err="1" smtClean="0"/>
              <a:t>Jframe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É nesse componente que iremos adicionar outros componentes da interface gráfica : campos de texto, botões, etc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JFrame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336704" cy="429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</a:t>
            </a:r>
            <a:r>
              <a:rPr lang="pt-BR" b="1" dirty="0" err="1"/>
              <a:t>JFrame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5799"/>
            <a:ext cx="6120680" cy="438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cima 3"/>
          <p:cNvSpPr/>
          <p:nvPr/>
        </p:nvSpPr>
        <p:spPr>
          <a:xfrm>
            <a:off x="3419872" y="3643079"/>
            <a:ext cx="4538849" cy="2162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Clique com botão direito do mouse no pacote onde deseja criar o </a:t>
            </a:r>
            <a:r>
              <a:rPr lang="pt-BR" b="1" dirty="0" err="1"/>
              <a:t>Jframe</a:t>
            </a:r>
            <a:r>
              <a:rPr lang="pt-BR" b="1" dirty="0"/>
              <a:t>→ Novo → Formulário </a:t>
            </a:r>
            <a:r>
              <a:rPr lang="pt-BR" b="1" dirty="0" err="1"/>
              <a:t>JFrame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299</Words>
  <Application>Microsoft Office PowerPoint</Application>
  <PresentationFormat>Apresentação na tela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Lab.Banco de Dados Interface Gráfica - Swing</vt:lpstr>
      <vt:lpstr>DESENVOLVIMENTO DE INTERFACE GRÁFICA COM JAVA -SWING</vt:lpstr>
      <vt:lpstr>SWING</vt:lpstr>
      <vt:lpstr>JOptionPane</vt:lpstr>
      <vt:lpstr>Exemplo</vt:lpstr>
      <vt:lpstr>API Swing</vt:lpstr>
      <vt:lpstr>JFrame</vt:lpstr>
      <vt:lpstr>JFrame</vt:lpstr>
      <vt:lpstr>Criando um JFrame</vt:lpstr>
      <vt:lpstr>Criando um JFrame</vt:lpstr>
      <vt:lpstr>Criando um JFrame</vt:lpstr>
      <vt:lpstr>Adicionando elementos no JFrame</vt:lpstr>
      <vt:lpstr>Adicionando elementos no JFrame</vt:lpstr>
      <vt:lpstr>Exemplo 1</vt:lpstr>
      <vt:lpstr>Adicionando uma ação no botão</vt:lpstr>
      <vt:lpstr>Adicionando uma ação no botão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84</cp:revision>
  <dcterms:created xsi:type="dcterms:W3CDTF">2013-10-10T17:31:52Z</dcterms:created>
  <dcterms:modified xsi:type="dcterms:W3CDTF">2016-05-02T12:54:25Z</dcterms:modified>
</cp:coreProperties>
</file>